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Lst>
  <p:notesMasterIdLst>
    <p:notesMasterId r:id="rId19"/>
  </p:notesMasterIdLst>
  <p:handoutMasterIdLst>
    <p:handoutMasterId r:id="rId20"/>
  </p:handoutMasterIdLst>
  <p:sldIdLst>
    <p:sldId id="517" r:id="rId2"/>
    <p:sldId id="520" r:id="rId3"/>
    <p:sldId id="557" r:id="rId4"/>
    <p:sldId id="556" r:id="rId5"/>
    <p:sldId id="555" r:id="rId6"/>
    <p:sldId id="560" r:id="rId7"/>
    <p:sldId id="558" r:id="rId8"/>
    <p:sldId id="559" r:id="rId9"/>
    <p:sldId id="561" r:id="rId10"/>
    <p:sldId id="562" r:id="rId11"/>
    <p:sldId id="554" r:id="rId12"/>
    <p:sldId id="564" r:id="rId13"/>
    <p:sldId id="563" r:id="rId14"/>
    <p:sldId id="565" r:id="rId15"/>
    <p:sldId id="566" r:id="rId16"/>
    <p:sldId id="514" r:id="rId17"/>
    <p:sldId id="308" r:id="rId18"/>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ten Benz" initials="KB" lastIdx="1" clrIdx="0">
    <p:extLst>
      <p:ext uri="{19B8F6BF-5375-455C-9EA6-DF929625EA0E}">
        <p15:presenceInfo xmlns:p15="http://schemas.microsoft.com/office/powerpoint/2012/main" userId="S::benzk@us.ibm.com::073a7b06-dc9f-4570-ac77-d16fe445fd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99"/>
    <a:srgbClr val="B3E3D0"/>
    <a:srgbClr val="6EA6FF"/>
    <a:srgbClr val="FF9900"/>
    <a:srgbClr val="FF9966"/>
    <a:srgbClr val="373D42"/>
    <a:srgbClr val="FFCC66"/>
    <a:srgbClr val="868D95"/>
    <a:srgbClr val="6F6F6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95" autoAdjust="0"/>
    <p:restoredTop sz="96265" autoAdjust="0"/>
  </p:normalViewPr>
  <p:slideViewPr>
    <p:cSldViewPr snapToGrid="0" snapToObjects="1">
      <p:cViewPr varScale="1">
        <p:scale>
          <a:sx n="142" d="100"/>
          <a:sy n="142" d="100"/>
        </p:scale>
        <p:origin x="1164" y="18"/>
      </p:cViewPr>
      <p:guideLst/>
    </p:cSldViewPr>
  </p:slideViewPr>
  <p:outlineViewPr>
    <p:cViewPr>
      <p:scale>
        <a:sx n="33" d="100"/>
        <a:sy n="33" d="100"/>
      </p:scale>
      <p:origin x="0" y="-5024"/>
    </p:cViewPr>
  </p:outlineViewPr>
  <p:notesTextViewPr>
    <p:cViewPr>
      <p:scale>
        <a:sx n="1" d="1"/>
        <a:sy n="1" d="1"/>
      </p:scale>
      <p:origin x="0" y="0"/>
    </p:cViewPr>
  </p:notesTextViewPr>
  <p:sorterViewPr>
    <p:cViewPr>
      <p:scale>
        <a:sx n="195" d="100"/>
        <a:sy n="195" d="100"/>
      </p:scale>
      <p:origin x="0" y="0"/>
    </p:cViewPr>
  </p:sorterViewPr>
  <p:notesViewPr>
    <p:cSldViewPr snapToGrid="0" snapToObjects="1">
      <p:cViewPr varScale="1">
        <p:scale>
          <a:sx n="136" d="100"/>
          <a:sy n="136" d="100"/>
        </p:scale>
        <p:origin x="39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630936" y="8705088"/>
            <a:ext cx="1828800" cy="228600"/>
          </a:xfrm>
          <a:prstGeom prst="rect">
            <a:avLst/>
          </a:prstGeom>
        </p:spPr>
        <p:txBody>
          <a:bodyPr vert="horz" lIns="0" tIns="0" rIns="0" bIns="0" rtlCol="0" anchor="b"/>
          <a:lstStyle>
            <a:lvl1pPr algn="l">
              <a:defRPr sz="1200"/>
            </a:lvl1pPr>
          </a:lstStyle>
          <a:p>
            <a:r>
              <a:rPr lang="en-US" sz="600" dirty="0">
                <a:solidFill>
                  <a:srgbClr val="000000"/>
                </a:solidFill>
              </a:rPr>
              <a:t>IBM Security / © 2019 IBM Corporation</a:t>
            </a:r>
          </a:p>
        </p:txBody>
      </p:sp>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403050203000203" pitchFamily="34" charset="0"/>
                <a:ea typeface="IBM Plex Sans" charset="0"/>
                <a:cs typeface="IBM Plex Sans" charset="0"/>
              </a:rPr>
              <a:pPr algn="l"/>
              <a:t>‹#›</a:t>
            </a:fld>
            <a:endParaRPr lang="en-US" sz="600" dirty="0">
              <a:solidFill>
                <a:schemeClr val="bg1"/>
              </a:solidFill>
              <a:latin typeface="IBM Plex Sans Light" panose="020B0403050203000203" pitchFamily="34"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5"/>
          </p:nvPr>
        </p:nvSpPr>
        <p:spPr>
          <a:xfrm>
            <a:off x="6286774" y="8703030"/>
            <a:ext cx="341241" cy="228600"/>
          </a:xfrm>
          <a:prstGeom prst="rect">
            <a:avLst/>
          </a:prstGeom>
        </p:spPr>
        <p:txBody>
          <a:bodyPr vert="horz" lIns="0" tIns="0" rIns="0" bIns="0" rtlCol="0" anchor="b"/>
          <a:lstStyle>
            <a:lvl1pPr algn="r">
              <a:defRPr sz="6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stStyle>
          <a:p>
            <a:fld id="{6E2E38B8-B0B4-AD41-AC6E-B781F46A9FD3}" type="slidenum">
              <a:rPr lang="en-US" smtClean="0"/>
              <a:pPr/>
              <a:t>‹#›</a:t>
            </a:fld>
            <a:endParaRPr lang="en-US" dirty="0"/>
          </a:p>
        </p:txBody>
      </p:sp>
      <p:sp>
        <p:nvSpPr>
          <p:cNvPr id="4" name="Slide Image Placeholder 3"/>
          <p:cNvSpPr>
            <a:spLocks noGrp="1" noRot="1" noChangeAspect="1"/>
          </p:cNvSpPr>
          <p:nvPr>
            <p:ph type="sldImg" idx="2"/>
          </p:nvPr>
        </p:nvSpPr>
        <p:spPr>
          <a:xfrm>
            <a:off x="1803671" y="209550"/>
            <a:ext cx="3250659" cy="1855512"/>
          </a:xfrm>
          <a:prstGeom prst="rect">
            <a:avLst/>
          </a:prstGeom>
          <a:noFill/>
          <a:ln w="12700">
            <a:solidFill>
              <a:prstClr val="black"/>
            </a:solidFill>
          </a:ln>
        </p:spPr>
        <p:txBody>
          <a:bodyPr vert="horz" lIns="91440" tIns="45720" rIns="91440" bIns="45720" rtlCol="0" anchor="ctr"/>
          <a:lstStyle/>
          <a:p>
            <a:endParaRPr lang="en-US" dirty="0"/>
          </a:p>
        </p:txBody>
      </p:sp>
      <p:sp>
        <p:nvSpPr>
          <p:cNvPr id="2" name="Notes Placeholder 1">
            <a:extLst>
              <a:ext uri="{FF2B5EF4-FFF2-40B4-BE49-F238E27FC236}">
                <a16:creationId xmlns:a16="http://schemas.microsoft.com/office/drawing/2014/main" id="{62296507-3127-EA4B-BF08-E54D144DD3A1}"/>
              </a:ext>
            </a:extLst>
          </p:cNvPr>
          <p:cNvSpPr>
            <a:spLocks noGrp="1"/>
          </p:cNvSpPr>
          <p:nvPr>
            <p:ph type="body" sz="quarter" idx="3"/>
          </p:nvPr>
        </p:nvSpPr>
        <p:spPr>
          <a:xfrm>
            <a:off x="218071" y="2200375"/>
            <a:ext cx="6409944" cy="651227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3EB6B9D6-E66A-D94A-8D6D-695857C13FDC}"/>
              </a:ext>
            </a:extLst>
          </p:cNvPr>
          <p:cNvSpPr>
            <a:spLocks noGrp="1"/>
          </p:cNvSpPr>
          <p:nvPr>
            <p:ph type="ftr" sz="quarter" idx="4"/>
          </p:nvPr>
        </p:nvSpPr>
        <p:spPr>
          <a:xfrm>
            <a:off x="218071" y="8705088"/>
            <a:ext cx="1828800" cy="228600"/>
          </a:xfrm>
          <a:prstGeom prst="rect">
            <a:avLst/>
          </a:prstGeom>
        </p:spPr>
        <p:txBody>
          <a:bodyPr vert="horz" lIns="0" tIns="0" rIns="0" bIns="0" rtlCol="0" anchor="b"/>
          <a:lstStyle>
            <a:lvl1pPr marL="0" marR="0" indent="0" algn="l" defTabSz="685983" rtl="0" eaLnBrk="1" fontAlgn="auto" latinLnBrk="0" hangingPunct="1">
              <a:lnSpc>
                <a:spcPct val="100000"/>
              </a:lnSpc>
              <a:spcBef>
                <a:spcPts val="0"/>
              </a:spcBef>
              <a:spcAft>
                <a:spcPts val="0"/>
              </a:spcAft>
              <a:buClrTx/>
              <a:buSzTx/>
              <a:buFontTx/>
              <a:buNone/>
              <a:tabLst/>
              <a:defRPr sz="600" b="0" i="0">
                <a:solidFill>
                  <a:schemeClr val="bg1"/>
                </a:solidFill>
                <a:latin typeface="IBM Plex Sans Light" panose="020B0403050203000203" pitchFamily="34" charset="77"/>
              </a:defRPr>
            </a:lvl1pPr>
          </a:lstStyle>
          <a:p>
            <a:r>
              <a:rPr lang="en-US"/>
              <a:t>IBM Security / © 2019 IBM Corporation</a:t>
            </a:r>
            <a:endParaRPr lang="en-US" dirty="0"/>
          </a:p>
        </p:txBody>
      </p:sp>
      <p:sp>
        <p:nvSpPr>
          <p:cNvPr id="3" name="Header Placeholder 2">
            <a:extLst>
              <a:ext uri="{FF2B5EF4-FFF2-40B4-BE49-F238E27FC236}">
                <a16:creationId xmlns:a16="http://schemas.microsoft.com/office/drawing/2014/main" id="{2C2D0E51-979C-BA43-BE00-6BBE4A7C1394}"/>
              </a:ext>
            </a:extLst>
          </p:cNvPr>
          <p:cNvSpPr>
            <a:spLocks noGrp="1"/>
          </p:cNvSpPr>
          <p:nvPr>
            <p:ph type="hdr" sz="quarter"/>
          </p:nvPr>
        </p:nvSpPr>
        <p:spPr>
          <a:xfrm>
            <a:off x="218071" y="230186"/>
            <a:ext cx="1585600" cy="621691"/>
          </a:xfrm>
          <a:prstGeom prst="rect">
            <a:avLst/>
          </a:prstGeom>
        </p:spPr>
        <p:txBody>
          <a:bodyPr vert="horz" lIns="0" tIns="0" rIns="0" bIns="0" rtlCol="0" anchor="t" anchorCtr="0"/>
          <a:lstStyle>
            <a:lvl1pPr>
              <a:defRPr lang="en-US" sz="600" b="0" i="0" dirty="0">
                <a:solidFill>
                  <a:schemeClr val="bg1"/>
                </a:solidFill>
                <a:latin typeface="IBM Plex Sans Light" panose="020B0403050203000203" pitchFamily="34" charset="77"/>
              </a:defRPr>
            </a:lvl1pPr>
          </a:lstStyle>
          <a:p>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dt="0"/>
  <p:notesStyle>
    <a:lvl1pPr marL="0" marR="0" indent="0" algn="l" defTabSz="914400" rtl="0" eaLnBrk="1" fontAlgn="base" latinLnBrk="0" hangingPunct="1">
      <a:lnSpc>
        <a:spcPct val="100000"/>
      </a:lnSpc>
      <a:spcBef>
        <a:spcPts val="600"/>
      </a:spcBef>
      <a:spcAft>
        <a:spcPct val="0"/>
      </a:spcAft>
      <a:buClr>
        <a:schemeClr val="bg1"/>
      </a:buClr>
      <a:buSzPct val="90000"/>
      <a:buFont typeface="Wingdings" pitchFamily="2" charset="2"/>
      <a:buNone/>
      <a:tabLst/>
      <a:defRPr sz="1000" b="0" i="0" kern="1200">
        <a:solidFill>
          <a:schemeClr val="bg1"/>
        </a:solidFill>
        <a:latin typeface="IBM Plex Sans" panose="020B0503050203000203" pitchFamily="34" charset="0"/>
        <a:ea typeface="+mn-ea"/>
        <a:cs typeface="+mn-cs"/>
      </a:defRPr>
    </a:lvl1pPr>
    <a:lvl2pPr marL="171450" marR="0" indent="-171450" algn="l" defTabSz="914400" rtl="0" eaLnBrk="1" fontAlgn="base" latinLnBrk="0" hangingPunct="1">
      <a:lnSpc>
        <a:spcPct val="100000"/>
      </a:lnSpc>
      <a:spcBef>
        <a:spcPts val="600"/>
      </a:spcBef>
      <a:spcAft>
        <a:spcPct val="0"/>
      </a:spcAft>
      <a:buClr>
        <a:schemeClr val="bg1"/>
      </a:buClr>
      <a:buSzPct val="100000"/>
      <a:buFont typeface=".AppleSystemUIFont" charset="-120"/>
      <a:buChar char="–"/>
      <a:tabLst/>
      <a:defRPr sz="1000" b="0" i="0" kern="1200">
        <a:solidFill>
          <a:schemeClr val="bg1"/>
        </a:solidFill>
        <a:latin typeface="IBM Plex Sans" panose="020B0503050203000203" pitchFamily="34" charset="0"/>
        <a:ea typeface="+mn-ea"/>
        <a:cs typeface="+mn-cs"/>
      </a:defRPr>
    </a:lvl2pPr>
    <a:lvl3pPr marL="342900" marR="0" indent="-141288" algn="l" defTabSz="914400" rtl="0" eaLnBrk="1" fontAlgn="base" latinLnBrk="0" hangingPunct="1">
      <a:lnSpc>
        <a:spcPct val="100000"/>
      </a:lnSpc>
      <a:spcBef>
        <a:spcPts val="600"/>
      </a:spcBef>
      <a:spcAft>
        <a:spcPct val="0"/>
      </a:spcAft>
      <a:buClr>
        <a:schemeClr val="bg1"/>
      </a:buClr>
      <a:buSzPct val="100000"/>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28650" marR="0" indent="-193675" algn="l" defTabSz="914400" rtl="0" eaLnBrk="1" fontAlgn="base" latinLnBrk="0" hangingPunct="1">
      <a:lnSpc>
        <a:spcPct val="100000"/>
      </a:lnSpc>
      <a:spcBef>
        <a:spcPts val="600"/>
      </a:spcBef>
      <a:spcAft>
        <a:spcPct val="0"/>
      </a:spcAft>
      <a:buClr>
        <a:schemeClr val="bg1"/>
      </a:buClr>
      <a:buSzPct val="100000"/>
      <a:buFont typeface=".AppleSystemUIFont" charset="-120"/>
      <a:buChar char="–"/>
      <a:tabLst/>
      <a:defRPr sz="1000" b="0" i="0" kern="1200">
        <a:solidFill>
          <a:schemeClr val="bg1"/>
        </a:solidFill>
        <a:latin typeface="IBM Plex Sans" panose="020B0503050203000203" pitchFamily="34" charset="0"/>
        <a:ea typeface="+mn-ea"/>
        <a:cs typeface="+mn-cs"/>
      </a:defRPr>
    </a:lvl4pPr>
    <a:lvl5pPr marL="803275" marR="0" indent="-171450" algn="l" defTabSz="914400" rtl="0" eaLnBrk="1" fontAlgn="base" latinLnBrk="0" hangingPunct="1">
      <a:lnSpc>
        <a:spcPct val="100000"/>
      </a:lnSpc>
      <a:spcBef>
        <a:spcPts val="600"/>
      </a:spcBef>
      <a:spcAft>
        <a:spcPct val="0"/>
      </a:spcAft>
      <a:buClr>
        <a:schemeClr val="bg1"/>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1380" userDrawn="1">
          <p15:clr>
            <a:srgbClr val="F26B43"/>
          </p15:clr>
        </p15:guide>
        <p15:guide id="2" pos="2160" userDrawn="1">
          <p15:clr>
            <a:srgbClr val="F26B43"/>
          </p15:clr>
        </p15:guide>
        <p15:guide id="3" orient="horz" pos="1308" userDrawn="1">
          <p15:clr>
            <a:srgbClr val="F26B43"/>
          </p15:clr>
        </p15:guide>
        <p15:guide id="4" orient="horz" pos="13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a:extLst>
              <a:ext uri="{FF2B5EF4-FFF2-40B4-BE49-F238E27FC236}">
                <a16:creationId xmlns:a16="http://schemas.microsoft.com/office/drawing/2014/main" id="{BA509C9A-5417-CE42-AA2A-D836378792BC}"/>
              </a:ext>
            </a:extLst>
          </p:cNvPr>
          <p:cNvSpPr>
            <a:spLocks noGrp="1"/>
          </p:cNvSpPr>
          <p:nvPr>
            <p:ph type="hdr" sz="quarter"/>
          </p:nvPr>
        </p:nvSpPr>
        <p:spPr/>
        <p:txBody>
          <a:bodyPr/>
          <a:lstStyle/>
          <a:p>
            <a:endParaRPr lang="en-US" dirty="0"/>
          </a:p>
        </p:txBody>
      </p:sp>
      <p:sp>
        <p:nvSpPr>
          <p:cNvPr id="10" name="Notes Placeholder 9">
            <a:extLst>
              <a:ext uri="{FF2B5EF4-FFF2-40B4-BE49-F238E27FC236}">
                <a16:creationId xmlns:a16="http://schemas.microsoft.com/office/drawing/2014/main" id="{B60A2353-1BE5-F84D-820F-E1377842F6E2}"/>
              </a:ext>
            </a:extLst>
          </p:cNvPr>
          <p:cNvSpPr>
            <a:spLocks noGrp="1"/>
          </p:cNvSpPr>
          <p:nvPr>
            <p:ph type="body" idx="1"/>
          </p:nvPr>
        </p:nvSpPr>
        <p:spPr/>
        <p:txBody>
          <a:bodyPr/>
          <a:lstStyle/>
          <a:p>
            <a:pPr marL="171450" indent="-171450" defTabSz="914400" fontAlgn="base">
              <a:lnSpc>
                <a:spcPct val="90000"/>
              </a:lnSpc>
              <a:spcBef>
                <a:spcPct val="0"/>
              </a:spcBef>
              <a:spcAft>
                <a:spcPts val="600"/>
              </a:spcAft>
              <a:buFont typeface="Arial" panose="020B0604020202020204" pitchFamily="34" charset="0"/>
              <a:buChar char="•"/>
            </a:pPr>
            <a:r>
              <a:rPr kumimoji="0" lang="en-US" sz="1000" b="0" i="0" u="none" strike="noStrike" cap="none" normalizeH="0" baseline="0" dirty="0">
                <a:ln>
                  <a:noFill/>
                </a:ln>
                <a:effectLst/>
                <a:latin typeface="IBM Plex Sans" charset="0"/>
                <a:ea typeface="IBM Plex Sans" charset="0"/>
                <a:cs typeface="IBM Plex Sans" charset="0"/>
              </a:rPr>
              <a:t>Do not place photos or images on cover pages.</a:t>
            </a:r>
          </a:p>
          <a:p>
            <a:pPr marL="171450" indent="-171450" defTabSz="914400" fontAlgn="base">
              <a:lnSpc>
                <a:spcPct val="90000"/>
              </a:lnSpc>
              <a:spcBef>
                <a:spcPct val="0"/>
              </a:spcBef>
              <a:spcAft>
                <a:spcPts val="600"/>
              </a:spcAft>
              <a:buFont typeface="Arial" panose="020B0604020202020204" pitchFamily="34" charset="0"/>
              <a:buChar char="•"/>
            </a:pPr>
            <a:r>
              <a:rPr lang="en-US" sz="1000" dirty="0">
                <a:latin typeface="IBM Plex Sans" charset="0"/>
                <a:ea typeface="IBM Plex Sans" charset="0"/>
                <a:cs typeface="IBM Plex Sans" charset="0"/>
              </a:rPr>
              <a:t>Please remove this information box before using this cover page.</a:t>
            </a:r>
            <a:endParaRPr kumimoji="0" lang="en-US" sz="1000" b="0" i="0" u="none" strike="noStrike" cap="none" normalizeH="0" baseline="0" dirty="0">
              <a:ln>
                <a:noFill/>
              </a:ln>
              <a:effectLst/>
              <a:latin typeface="IBM Plex Sans" charset="0"/>
              <a:ea typeface="IBM Plex Sans" charset="0"/>
              <a:cs typeface="IBM Plex Sans" charset="0"/>
            </a:endParaRPr>
          </a:p>
        </p:txBody>
      </p:sp>
    </p:spTree>
    <p:extLst>
      <p:ext uri="{BB962C8B-B14F-4D97-AF65-F5344CB8AC3E}">
        <p14:creationId xmlns:p14="http://schemas.microsoft.com/office/powerpoint/2010/main" val="3731595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a:xfrm>
            <a:off x="218071" y="2190750"/>
            <a:ext cx="6409944" cy="6512279"/>
          </a:xfrm>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a:extLst>
              <a:ext uri="{FF2B5EF4-FFF2-40B4-BE49-F238E27FC236}">
                <a16:creationId xmlns:a16="http://schemas.microsoft.com/office/drawing/2014/main" id="{7EC0105C-CA9B-2941-9228-2E022FECA4E5}"/>
              </a:ext>
            </a:extLst>
          </p:cNvPr>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3487710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36738" y="230188"/>
            <a:ext cx="3182937" cy="1790700"/>
          </a:xfrm>
        </p:spPr>
      </p:sp>
      <p:sp>
        <p:nvSpPr>
          <p:cNvPr id="3" name="Notes Placeholder 2"/>
          <p:cNvSpPr>
            <a:spLocks noGrp="1"/>
          </p:cNvSpPr>
          <p:nvPr>
            <p:ph type="body" idx="1"/>
          </p:nvPr>
        </p:nvSpPr>
        <p:spPr>
          <a:xfrm>
            <a:off x="224591" y="2190750"/>
            <a:ext cx="6407235" cy="6200861"/>
          </a:xfrm>
          <a:prstGeom prst="rect">
            <a:avLst/>
          </a:prstGeom>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
        <p:nvSpPr>
          <p:cNvPr id="5" name="Footer Placeholder 4">
            <a:extLst>
              <a:ext uri="{FF2B5EF4-FFF2-40B4-BE49-F238E27FC236}">
                <a16:creationId xmlns:a16="http://schemas.microsoft.com/office/drawing/2014/main" id="{68B76136-0D5B-764D-B1C0-02DDCEF90A02}"/>
              </a:ext>
            </a:extLst>
          </p:cNvPr>
          <p:cNvSpPr>
            <a:spLocks noGrp="1"/>
          </p:cNvSpPr>
          <p:nvPr>
            <p:ph type="ftr" sz="quarter" idx="4"/>
          </p:nvPr>
        </p:nvSpPr>
        <p:spPr/>
        <p:txBody>
          <a:bodyPr/>
          <a:lstStyle/>
          <a:p>
            <a:r>
              <a:rPr lang="en-US"/>
              <a:t>IBM Security / © 2019 IBM Corporation</a:t>
            </a:r>
            <a:endParaRPr lang="en-US" dirty="0"/>
          </a:p>
        </p:txBody>
      </p:sp>
      <p:sp>
        <p:nvSpPr>
          <p:cNvPr id="6" name="Header Placeholder 5">
            <a:extLst>
              <a:ext uri="{FF2B5EF4-FFF2-40B4-BE49-F238E27FC236}">
                <a16:creationId xmlns:a16="http://schemas.microsoft.com/office/drawing/2014/main" id="{C10C545B-750E-9843-8990-02C1866859F3}"/>
              </a:ext>
            </a:extLst>
          </p:cNvPr>
          <p:cNvSpPr>
            <a:spLocks noGrp="1"/>
          </p:cNvSpPr>
          <p:nvPr>
            <p:ph type="hdr" sz="quarter"/>
          </p:nvPr>
        </p:nvSpPr>
        <p:spPr>
          <a:xfrm>
            <a:off x="218071" y="230186"/>
            <a:ext cx="1585600" cy="621691"/>
          </a:xfrm>
        </p:spPr>
        <p:txBody>
          <a:bodyPr/>
          <a:lstStyle/>
          <a:p>
            <a:endParaRPr lang="en-US" dirty="0"/>
          </a:p>
        </p:txBody>
      </p:sp>
    </p:spTree>
    <p:extLst>
      <p:ext uri="{BB962C8B-B14F-4D97-AF65-F5344CB8AC3E}">
        <p14:creationId xmlns:p14="http://schemas.microsoft.com/office/powerpoint/2010/main" val="1285704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2719896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390390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912451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1671418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336068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403050203000203" pitchFamily="34" charset="77"/>
              </a:rPr>
              <a:pPr marL="0" marR="0" lvl="0" indent="0" algn="r" defTabSz="685983"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403050203000203" pitchFamily="34" charset="77"/>
                <a:ea typeface="+mn-ea"/>
                <a:cs typeface="+mn-cs"/>
              </a:rPr>
              <a:t>IBM Security / © 2019 IBM Corporation</a:t>
            </a:r>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a typeface="+mn-ea"/>
              <a:cs typeface="+mn-cs"/>
            </a:endParaRPr>
          </a:p>
        </p:txBody>
      </p:sp>
      <p:sp>
        <p:nvSpPr>
          <p:cNvPr id="6" name="Header Placeholder 5"/>
          <p:cNvSpPr>
            <a:spLocks noGrp="1"/>
          </p:cNvSpPr>
          <p:nvPr>
            <p:ph type="hdr" sz="quarter"/>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a typeface="+mn-ea"/>
              <a:cs typeface="+mn-cs"/>
            </a:endParaRPr>
          </a:p>
        </p:txBody>
      </p:sp>
    </p:spTree>
    <p:extLst>
      <p:ext uri="{BB962C8B-B14F-4D97-AF65-F5344CB8AC3E}">
        <p14:creationId xmlns:p14="http://schemas.microsoft.com/office/powerpoint/2010/main" val="2568883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403050203000203" pitchFamily="34" charset="77"/>
              </a:rPr>
              <a:pPr marL="0" marR="0" lvl="0" indent="0" algn="r" defTabSz="685983"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403050203000203" pitchFamily="34" charset="77"/>
                <a:ea typeface="+mn-ea"/>
                <a:cs typeface="+mn-cs"/>
              </a:rPr>
              <a:t>IBM Security / © 2019 IBM Corporation</a:t>
            </a:r>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a typeface="+mn-ea"/>
              <a:cs typeface="+mn-cs"/>
            </a:endParaRPr>
          </a:p>
        </p:txBody>
      </p:sp>
      <p:sp>
        <p:nvSpPr>
          <p:cNvPr id="6" name="Header Placeholder 5"/>
          <p:cNvSpPr>
            <a:spLocks noGrp="1"/>
          </p:cNvSpPr>
          <p:nvPr>
            <p:ph type="hdr" sz="quarter"/>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a typeface="+mn-ea"/>
              <a:cs typeface="+mn-cs"/>
            </a:endParaRPr>
          </a:p>
        </p:txBody>
      </p:sp>
    </p:spTree>
    <p:extLst>
      <p:ext uri="{BB962C8B-B14F-4D97-AF65-F5344CB8AC3E}">
        <p14:creationId xmlns:p14="http://schemas.microsoft.com/office/powerpoint/2010/main" val="484680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21037511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s://twitter.com/IBMSecurity?ref_src=twsrc%5Egoogle%7Ctwcamp%5Eserp%7Ctwgr%5Eauthor" TargetMode="External"/><Relationship Id="rId3" Type="http://schemas.openxmlformats.org/officeDocument/2006/relationships/image" Target="../media/image3.png"/><Relationship Id="rId7" Type="http://schemas.openxmlformats.org/officeDocument/2006/relationships/hyperlink" Target="https://exchange.xforce.ibmcloud.com/"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Tree>
    <p:extLst>
      <p:ext uri="{BB962C8B-B14F-4D97-AF65-F5344CB8AC3E}">
        <p14:creationId xmlns:p14="http://schemas.microsoft.com/office/powerpoint/2010/main" val="2178386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F1ED3DEC-D279-C444-9877-7618BC178E1A}"/>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51BD9304-8E6B-3F42-AA02-C993E7B599F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0"/>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a:lnSpc>
                <a:spcPct val="90000"/>
              </a:lnSpc>
              <a:defRPr sz="9600" b="0" i="0">
                <a:latin typeface="IBM Plex Sans ExtraLight" panose="020B0303050203000203"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6"/>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4652556B-7102-7A48-B0A8-F9D27A153FD9}"/>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9" name="Slide Number Placeholder 8">
            <a:extLst>
              <a:ext uri="{FF2B5EF4-FFF2-40B4-BE49-F238E27FC236}">
                <a16:creationId xmlns:a16="http://schemas.microsoft.com/office/drawing/2014/main" id="{83B1BFD5-71D6-7943-A662-4F1B5644D97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5"/>
            <a:ext cx="4114800" cy="221599"/>
          </a:xfrm>
        </p:spPr>
        <p:txBody>
          <a:bodyPr/>
          <a:lstStyle>
            <a:lvl1pPr>
              <a:defRPr lang="en-US" sz="1600" b="0" dirty="0">
                <a:solidFill>
                  <a:schemeClr val="bg1"/>
                </a:solidFill>
                <a:latin typeface="IBM Plex Sans" charset="0"/>
                <a:ea typeface="IBM Plex Sans" charset="0"/>
                <a:cs typeface="IBM Plex Sans"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marL="0" indent="0" algn="l" rtl="0" eaLnBrk="1" fontAlgn="base" hangingPunct="1">
              <a:lnSpc>
                <a:spcPct val="90000"/>
              </a:lnSpc>
              <a:spcBef>
                <a:spcPts val="1100"/>
              </a:spcBef>
              <a:spcAft>
                <a:spcPct val="0"/>
              </a:spcAft>
              <a:buClr>
                <a:srgbClr val="6D6E70"/>
              </a:buClr>
              <a:buSzPct val="90000"/>
              <a:buFont typeface="Wingdings" pitchFamily="2" charset="2"/>
              <a:buNone/>
              <a:defRPr lang="en-US" sz="9600" dirty="0">
                <a:gradFill>
                  <a:gsLst>
                    <a:gs pos="70000">
                      <a:schemeClr val="accent3"/>
                    </a:gs>
                    <a:gs pos="0">
                      <a:schemeClr val="accent2"/>
                    </a:gs>
                  </a:gsLst>
                  <a:lin ang="18000000" scaled="0"/>
                </a:gradFill>
                <a:latin typeface="IBM Plex Sans ExtraLight" panose="020B0303050203000203" pitchFamily="34" charset="0"/>
                <a:ea typeface="IBM Plex Sans" charset="0"/>
                <a:cs typeface="IBM Plex Sans" charset="0"/>
              </a:defRPr>
            </a:lvl1pPr>
          </a:lstStyle>
          <a:p>
            <a:pPr lvl="0"/>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1960164"/>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18DD3F5-A615-5144-BB67-F7F4A04E0BD2}"/>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8B804940-768B-844E-98D7-A740F04B1F7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1289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4FD4C6D4-EB39-DB4A-BE2B-33186066F182}"/>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6385A03A-04F4-344D-9D83-62D31A80C833}"/>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61052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558961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A236AA-5D60-EE4D-BA98-40B29F04852D}"/>
              </a:ext>
            </a:extLst>
          </p:cNvPr>
          <p:cNvSpPr>
            <a:spLocks noGrp="1"/>
          </p:cNvSpPr>
          <p:nvPr>
            <p:ph type="ftr" sz="quarter" idx="13"/>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556B7EE4-F672-F74C-9D5F-E49650B91BDC}"/>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5"/>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7253A75D-B0A9-6940-8B2A-DC232B5708DF}"/>
              </a:ext>
            </a:extLst>
          </p:cNvPr>
          <p:cNvSpPr>
            <a:spLocks noGrp="1"/>
          </p:cNvSpPr>
          <p:nvPr>
            <p:ph type="ftr" sz="quarter" idx="13"/>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68AB8D51-7C43-3A4B-A8BA-24D68CF4927D}"/>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9218449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6063" algn="r"/>
              </a:tabLst>
              <a:defRPr b="1">
                <a:solidFill>
                  <a:schemeClr val="tx1"/>
                </a:solidFill>
              </a:defRPr>
            </a:lvl1pPr>
            <a:lvl2pPr marL="0" indent="0">
              <a:spcBef>
                <a:spcPts val="0"/>
              </a:spcBef>
              <a:buNone/>
              <a:tabLst>
                <a:tab pos="4056063" algn="r"/>
              </a:tabLst>
              <a:defRPr>
                <a:solidFill>
                  <a:schemeClr val="tx1"/>
                </a:solidFill>
              </a:defRPr>
            </a:lvl2pPr>
            <a:lvl3pPr marL="201612" indent="0">
              <a:buNone/>
              <a:defRPr/>
            </a:lvl3pPr>
            <a:lvl4pPr marL="434975" indent="0">
              <a:buNone/>
              <a:defRPr/>
            </a:lvl4pPr>
            <a:lvl5pPr marL="63182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6063" algn="r"/>
              </a:tabLst>
              <a:defRPr b="1">
                <a:solidFill>
                  <a:schemeClr val="tx1"/>
                </a:solidFill>
              </a:defRPr>
            </a:lvl1pPr>
            <a:lvl2pPr marL="0" indent="0">
              <a:spcBef>
                <a:spcPts val="0"/>
              </a:spcBef>
              <a:buFontTx/>
              <a:buNone/>
              <a:tabLst>
                <a:tab pos="4056063" algn="r"/>
              </a:tabLst>
              <a:defRPr>
                <a:solidFill>
                  <a:schemeClr val="tx1"/>
                </a:solidFill>
              </a:defRPr>
            </a:lvl2pPr>
            <a:lvl3pPr marL="0" indent="0">
              <a:spcBef>
                <a:spcPts val="0"/>
              </a:spcBef>
              <a:buFontTx/>
              <a:buNone/>
              <a:tabLst>
                <a:tab pos="4056063" algn="r"/>
              </a:tabLst>
              <a:defRPr>
                <a:solidFill>
                  <a:schemeClr val="tx1"/>
                </a:solidFill>
              </a:defRPr>
            </a:lvl3pPr>
            <a:lvl4pPr marL="0" indent="0">
              <a:spcBef>
                <a:spcPts val="0"/>
              </a:spcBef>
              <a:buFontTx/>
              <a:buNone/>
              <a:tabLst>
                <a:tab pos="4056063" algn="r"/>
              </a:tabLst>
              <a:defRPr>
                <a:solidFill>
                  <a:schemeClr val="tx1"/>
                </a:solidFill>
              </a:defRPr>
            </a:lvl4pPr>
            <a:lvl5pPr marL="0" indent="0">
              <a:spcBef>
                <a:spcPts val="0"/>
              </a:spcBef>
              <a:buFontTx/>
              <a:buNone/>
              <a:tabLst>
                <a:tab pos="4056063" algn="r"/>
              </a:tabLst>
              <a:defRPr>
                <a:solidFill>
                  <a:schemeClr val="tx1"/>
                </a:solidFill>
              </a:defRPr>
            </a:lvl5pPr>
            <a:lvl6pPr marL="0" indent="0">
              <a:buFontTx/>
              <a:buNone/>
              <a:tabLst>
                <a:tab pos="4056063" algn="r"/>
              </a:tabLst>
              <a:defRPr b="0" i="0">
                <a:solidFill>
                  <a:schemeClr val="tx1"/>
                </a:solidFill>
                <a:latin typeface="IBM Plex Sans" panose="020B0503050203000203" pitchFamily="34" charset="77"/>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CC57EC-C62A-6D4A-A672-2B6AEF178C4A}"/>
              </a:ext>
            </a:extLst>
          </p:cNvPr>
          <p:cNvSpPr>
            <a:spLocks noGrp="1"/>
          </p:cNvSpPr>
          <p:nvPr>
            <p:ph type="ftr" sz="quarter" idx="15"/>
          </p:nvPr>
        </p:nvSpPr>
        <p:spPr/>
        <p:txBody>
          <a:bodyPr/>
          <a:lstStyle>
            <a:lvl1pPr>
              <a:defRPr>
                <a:solidFill>
                  <a:srgbClr val="6F6F6F"/>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FB2C2C76-2949-954E-B57D-C7F2D14B13AF}"/>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7" name="Title 6">
            <a:extLst>
              <a:ext uri="{FF2B5EF4-FFF2-40B4-BE49-F238E27FC236}">
                <a16:creationId xmlns:a16="http://schemas.microsoft.com/office/drawing/2014/main" id="{E585C47D-CC24-554F-98BC-600A6BAF6BD5}"/>
              </a:ext>
            </a:extLst>
          </p:cNvPr>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45425259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0542F67-E7D9-2045-8ED9-23C7D82D4CCF}"/>
              </a:ext>
            </a:extLst>
          </p:cNvPr>
          <p:cNvSpPr>
            <a:spLocks noGrp="1"/>
          </p:cNvSpPr>
          <p:nvPr>
            <p:ph type="ftr" sz="quarter" idx="20"/>
          </p:nvPr>
        </p:nvSpPr>
        <p:spPr/>
        <p:txBody>
          <a:body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CCE56669-5252-0E49-8B51-D183AEF47E30}"/>
              </a:ext>
            </a:extLst>
          </p:cNvPr>
          <p:cNvSpPr>
            <a:spLocks noGrp="1"/>
          </p:cNvSpPr>
          <p:nvPr>
            <p:ph type="sldNum" sz="quarter" idx="2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2"/>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3FF04C16-A68F-8148-9198-5D2DDFA72B0E}"/>
              </a:ext>
            </a:extLst>
          </p:cNvPr>
          <p:cNvSpPr>
            <a:spLocks noGrp="1"/>
          </p:cNvSpPr>
          <p:nvPr>
            <p:ph type="ftr" sz="quarter" idx="22"/>
          </p:nvPr>
        </p:nvSpPr>
        <p:spPr/>
        <p:txBody>
          <a:bodyPr/>
          <a:lstStyle>
            <a:lvl1pPr>
              <a:defRPr>
                <a:solidFill>
                  <a:srgbClr val="6F6F6F"/>
                </a:solidFill>
              </a:defRPr>
            </a:lvl1p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379883D6-0003-4642-9444-736503E38232}"/>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srcRect r="383"/>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093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3"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60B17E5-8AE6-FA41-B738-AB1C246CF665}"/>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D74F55CC-B3BA-D845-A147-980E63FD1E1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CD8DCA-EB52-1E4E-88FC-33F9BD58C013}"/>
              </a:ext>
            </a:extLst>
          </p:cNvPr>
          <p:cNvSpPr>
            <a:spLocks noGrp="1"/>
          </p:cNvSpPr>
          <p:nvPr>
            <p:ph type="ftr" sz="quarter" idx="16"/>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4F80E96A-E9F5-F445-856F-2BEA8F4E7E35}"/>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5A3F142-DDEE-0A43-ADE5-0E690C321AB0}"/>
              </a:ext>
            </a:extLst>
          </p:cNvPr>
          <p:cNvSpPr>
            <a:spLocks noGrp="1"/>
          </p:cNvSpPr>
          <p:nvPr>
            <p:ph type="ftr" sz="quarter" idx="16"/>
          </p:nvPr>
        </p:nvSpPr>
        <p:spPr/>
        <p:txBody>
          <a:bodyPr/>
          <a:lstStyle>
            <a:lvl1pPr>
              <a:defRPr>
                <a:solidFill>
                  <a:srgbClr val="6F6F6F"/>
                </a:solidFill>
              </a:defRPr>
            </a:lvl1pPr>
          </a:lstStyle>
          <a:p>
            <a:r>
              <a:rPr lang="en-US"/>
              <a:t>IBM Security / © 2019 IBM Corporation</a:t>
            </a:r>
            <a:endParaRPr lang="en-US" dirty="0"/>
          </a:p>
        </p:txBody>
      </p:sp>
      <p:sp>
        <p:nvSpPr>
          <p:cNvPr id="9" name="Slide Number Placeholder 8">
            <a:extLst>
              <a:ext uri="{FF2B5EF4-FFF2-40B4-BE49-F238E27FC236}">
                <a16:creationId xmlns:a16="http://schemas.microsoft.com/office/drawing/2014/main" id="{7F69179D-172C-ED40-B789-80E930277C20}"/>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9350401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865361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rgbClr val="6F6F6F"/>
                </a:solidFill>
              </a:defRPr>
            </a:lvl1pPr>
          </a:lstStyle>
          <a:p>
            <a:r>
              <a:rPr lang="en-US"/>
              <a:t>IBM Security / © 2019 IBM Corporation</a:t>
            </a:r>
            <a:endParaRPr lang="en-US" dirty="0"/>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0689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solidFill>
                  <a:schemeClr val="bg1"/>
                </a:solidFill>
              </a:rPr>
              <a:t>Follow us on:</a:t>
            </a:r>
          </a:p>
          <a:p>
            <a:pPr defTabSz="914400"/>
            <a:r>
              <a:rPr lang="en-US" kern="0" dirty="0">
                <a:hlinkClick r:id="rId4">
                  <a:extLst>
                    <a:ext uri="{A12FA001-AC4F-418D-AE19-62706E023703}">
                      <ahyp:hlinkClr xmlns:ahyp="http://schemas.microsoft.com/office/drawing/2018/hyperlinkcolor" val="tx"/>
                    </a:ext>
                  </a:extLst>
                </a:hlinkClick>
              </a:rPr>
              <a:t>ibm.com/security</a:t>
            </a:r>
            <a:endParaRPr lang="en-US" kern="0" dirty="0"/>
          </a:p>
          <a:p>
            <a:pPr defTabSz="914400"/>
            <a:r>
              <a:rPr lang="en-US" kern="0" dirty="0">
                <a:hlinkClick r:id="rId5">
                  <a:extLst>
                    <a:ext uri="{A12FA001-AC4F-418D-AE19-62706E023703}">
                      <ahyp:hlinkClr xmlns:ahyp="http://schemas.microsoft.com/office/drawing/2018/hyperlinkcolor" val="tx"/>
                    </a:ext>
                  </a:extLst>
                </a:hlinkClick>
              </a:rPr>
              <a:t>securityintelligence.com</a:t>
            </a:r>
            <a:endParaRPr lang="en-US" kern="0" dirty="0"/>
          </a:p>
          <a:p>
            <a:pPr defTabSz="914400"/>
            <a:r>
              <a:rPr lang="en-US" kern="0" dirty="0">
                <a:hlinkClick r:id="rId6">
                  <a:extLst>
                    <a:ext uri="{A12FA001-AC4F-418D-AE19-62706E023703}">
                      <ahyp:hlinkClr xmlns:ahyp="http://schemas.microsoft.com/office/drawing/2018/hyperlinkcolor" val="tx"/>
                    </a:ext>
                  </a:extLst>
                </a:hlinkClick>
              </a:rPr>
              <a:t>ibm.com/security/community</a:t>
            </a:r>
            <a:endParaRPr lang="en-US" kern="0" dirty="0"/>
          </a:p>
          <a:p>
            <a:pPr defTabSz="914400"/>
            <a:r>
              <a:rPr lang="en-US" kern="0" dirty="0">
                <a:hlinkClick r:id="rId7">
                  <a:extLst>
                    <a:ext uri="{A12FA001-AC4F-418D-AE19-62706E023703}">
                      <ahyp:hlinkClr xmlns:ahyp="http://schemas.microsoft.com/office/drawing/2018/hyperlinkcolor" val="tx"/>
                    </a:ext>
                  </a:extLst>
                </a:hlinkClick>
              </a:rPr>
              <a:t>xforce.ibmcloud.com</a:t>
            </a:r>
            <a:endParaRPr lang="en-US" kern="0" dirty="0"/>
          </a:p>
          <a:p>
            <a:pPr defTabSz="914400"/>
            <a:r>
              <a:rPr lang="en-US" kern="0" dirty="0">
                <a:hlinkClick r:id="rId8">
                  <a:extLst>
                    <a:ext uri="{A12FA001-AC4F-418D-AE19-62706E023703}">
                      <ahyp:hlinkClr xmlns:ahyp="http://schemas.microsoft.com/office/drawing/2018/hyperlinkcolor" val="tx"/>
                    </a:ext>
                  </a:extLst>
                </a:hlinkClick>
              </a:rPr>
              <a:t>@ibmsecurity</a:t>
            </a:r>
            <a:endParaRPr lang="en-US" kern="0" dirty="0"/>
          </a:p>
          <a:p>
            <a:pPr defTabSz="914400"/>
            <a:r>
              <a:rPr lang="en-US" kern="0" dirty="0">
                <a:hlinkClick r:id="rId9">
                  <a:extLst>
                    <a:ext uri="{A12FA001-AC4F-418D-AE19-62706E023703}">
                      <ahyp:hlinkClr xmlns:ahyp="http://schemas.microsoft.com/office/drawing/2018/hyperlinkcolor" val="tx"/>
                    </a:ext>
                  </a:extLst>
                </a:hlinkClick>
              </a:rPr>
              <a:t>youtube/user/ibmsecuritysolutions</a:t>
            </a:r>
            <a:endParaRPr lang="en-US" kern="0" dirty="0"/>
          </a:p>
          <a:p>
            <a:pPr defTabSz="914400"/>
            <a:endParaRPr lang="en-US"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157739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4560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546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9959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9528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p:cNvSpPr>
            <a:spLocks noGrp="1"/>
          </p:cNvSpPr>
          <p:nvPr>
            <p:ph type="sldNum" sz="quarter" idx="4"/>
          </p:nvPr>
        </p:nvSpPr>
        <p:spPr>
          <a:xfrm>
            <a:off x="8815946" y="4825077"/>
            <a:ext cx="99386"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599"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dirty="0"/>
              <a:t>IBM Security / © 2019 IBM Corporation</a:t>
            </a:r>
          </a:p>
        </p:txBody>
      </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4075" r:id="rId1"/>
    <p:sldLayoutId id="2147484002" r:id="rId2"/>
    <p:sldLayoutId id="2147483978" r:id="rId3"/>
    <p:sldLayoutId id="2147484114" r:id="rId4"/>
    <p:sldLayoutId id="2147483980" r:id="rId5"/>
    <p:sldLayoutId id="2147483979" r:id="rId6"/>
    <p:sldLayoutId id="2147483827" r:id="rId7"/>
    <p:sldLayoutId id="2147483962" r:id="rId8"/>
    <p:sldLayoutId id="2147483835" r:id="rId9"/>
    <p:sldLayoutId id="2147483836" r:id="rId10"/>
    <p:sldLayoutId id="2147483840" r:id="rId11"/>
    <p:sldLayoutId id="2147483828" r:id="rId12"/>
    <p:sldLayoutId id="2147483977" r:id="rId13"/>
    <p:sldLayoutId id="2147484048" r:id="rId14"/>
    <p:sldLayoutId id="2147483832" r:id="rId15"/>
    <p:sldLayoutId id="2147483985" r:id="rId16"/>
    <p:sldLayoutId id="2147483850" r:id="rId17"/>
    <p:sldLayoutId id="2147483988" r:id="rId18"/>
    <p:sldLayoutId id="2147483830" r:id="rId19"/>
    <p:sldLayoutId id="2147483843" r:id="rId20"/>
    <p:sldLayoutId id="2147483845" r:id="rId21"/>
    <p:sldLayoutId id="2147484115" r:id="rId22"/>
    <p:sldLayoutId id="2147483847" r:id="rId23"/>
    <p:sldLayoutId id="2147483848" r:id="rId24"/>
    <p:sldLayoutId id="2147483851" r:id="rId25"/>
    <p:sldLayoutId id="2147483854" r:id="rId26"/>
    <p:sldLayoutId id="2147483855" r:id="rId27"/>
    <p:sldLayoutId id="2147484119" r:id="rId28"/>
    <p:sldLayoutId id="2147483826" r:id="rId29"/>
    <p:sldLayoutId id="2147483856" r:id="rId30"/>
    <p:sldLayoutId id="2147483857" r:id="rId31"/>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p15:clr>
            <a:srgbClr val="F26B43"/>
          </p15:clr>
        </p15:guide>
        <p15:guide id="3" pos="5616">
          <p15:clr>
            <a:srgbClr val="F26B43"/>
          </p15:clr>
        </p15:guide>
        <p15:guide id="4" orient="horz" pos="2832" userDrawn="1">
          <p15:clr>
            <a:srgbClr val="F26B43"/>
          </p15:clr>
        </p15:guide>
        <p15:guide id="5" orient="horz" pos="3088" userDrawn="1">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userDrawn="1">
          <p15:clr>
            <a:srgbClr val="F26B43"/>
          </p15:clr>
        </p15:guide>
        <p15:guide id="17" orient="horz" pos="812" userDrawn="1">
          <p15:clr>
            <a:srgbClr val="F26B43"/>
          </p15:clr>
        </p15:guide>
        <p15:guide id="18" orient="horz" pos="1620">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13.png"/><Relationship Id="rId21" Type="http://schemas.openxmlformats.org/officeDocument/2006/relationships/image" Target="../media/image29.png"/><Relationship Id="rId7" Type="http://schemas.openxmlformats.org/officeDocument/2006/relationships/image" Target="../media/image17.png"/><Relationship Id="rId12" Type="http://schemas.microsoft.com/office/2007/relationships/hdphoto" Target="../media/hdphoto2.wdp"/><Relationship Id="rId17" Type="http://schemas.openxmlformats.org/officeDocument/2006/relationships/image" Target="../media/image25.png"/><Relationship Id="rId2" Type="http://schemas.openxmlformats.org/officeDocument/2006/relationships/notesSlide" Target="../notesSlides/notesSlide7.xml"/><Relationship Id="rId16" Type="http://schemas.openxmlformats.org/officeDocument/2006/relationships/image" Target="../media/image24.svg"/><Relationship Id="rId20" Type="http://schemas.openxmlformats.org/officeDocument/2006/relationships/image" Target="../media/image28.svg"/><Relationship Id="rId1" Type="http://schemas.openxmlformats.org/officeDocument/2006/relationships/slideLayout" Target="../slideLayouts/slideLayout8.xml"/><Relationship Id="rId6" Type="http://schemas.openxmlformats.org/officeDocument/2006/relationships/image" Target="../media/image16.svg"/><Relationship Id="rId11" Type="http://schemas.openxmlformats.org/officeDocument/2006/relationships/image" Target="../media/image20.png"/><Relationship Id="rId24" Type="http://schemas.openxmlformats.org/officeDocument/2006/relationships/image" Target="../media/image32.svg"/><Relationship Id="rId5" Type="http://schemas.openxmlformats.org/officeDocument/2006/relationships/image" Target="../media/image15.png"/><Relationship Id="rId15" Type="http://schemas.openxmlformats.org/officeDocument/2006/relationships/image" Target="../media/image23.png"/><Relationship Id="rId23" Type="http://schemas.openxmlformats.org/officeDocument/2006/relationships/image" Target="../media/image31.png"/><Relationship Id="rId10" Type="http://schemas.microsoft.com/office/2007/relationships/hdphoto" Target="../media/hdphoto1.wdp"/><Relationship Id="rId19" Type="http://schemas.openxmlformats.org/officeDocument/2006/relationships/image" Target="../media/image27.pn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2.svg"/><Relationship Id="rId22" Type="http://schemas.openxmlformats.org/officeDocument/2006/relationships/image" Target="../media/image30.svg"/></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31.png"/><Relationship Id="rId3" Type="http://schemas.openxmlformats.org/officeDocument/2006/relationships/image" Target="../media/image1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microsoft.com/office/2007/relationships/hdphoto" Target="../media/hdphoto2.wdp"/><Relationship Id="rId11" Type="http://schemas.openxmlformats.org/officeDocument/2006/relationships/image" Target="../media/image17.png"/><Relationship Id="rId5" Type="http://schemas.openxmlformats.org/officeDocument/2006/relationships/image" Target="../media/image20.png"/><Relationship Id="rId10" Type="http://schemas.openxmlformats.org/officeDocument/2006/relationships/image" Target="../media/image16.svg"/><Relationship Id="rId4" Type="http://schemas.microsoft.com/office/2007/relationships/hdphoto" Target="../media/hdphoto1.wdp"/><Relationship Id="rId9" Type="http://schemas.openxmlformats.org/officeDocument/2006/relationships/image" Target="../media/image15.png"/><Relationship Id="rId14" Type="http://schemas.openxmlformats.org/officeDocument/2006/relationships/image" Target="../media/image3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3659B-67F7-DC44-9AFC-E37F75135431}"/>
              </a:ext>
            </a:extLst>
          </p:cNvPr>
          <p:cNvSpPr>
            <a:spLocks noGrp="1"/>
          </p:cNvSpPr>
          <p:nvPr>
            <p:ph type="title"/>
          </p:nvPr>
        </p:nvSpPr>
        <p:spPr>
          <a:xfrm>
            <a:off x="210311" y="201168"/>
            <a:ext cx="7009997" cy="2370582"/>
          </a:xfrm>
        </p:spPr>
        <p:txBody>
          <a:bodyPr/>
          <a:lstStyle/>
          <a:p>
            <a:r>
              <a:rPr lang="en-US" dirty="0">
                <a:latin typeface="IBM Plex Sans"/>
              </a:rPr>
              <a:t>Call For Code 2020</a:t>
            </a:r>
            <a:br>
              <a:rPr lang="en-US" dirty="0"/>
            </a:br>
            <a:r>
              <a:rPr lang="en-US" dirty="0">
                <a:latin typeface="IBM Plex Sans"/>
              </a:rPr>
              <a:t>Integrated Healthcare system (IHS)</a:t>
            </a:r>
            <a:br>
              <a:rPr lang="en-US" dirty="0"/>
            </a:br>
            <a:r>
              <a:rPr lang="en-US" dirty="0">
                <a:latin typeface="IBM Plex Sans"/>
              </a:rPr>
              <a:t>—</a:t>
            </a:r>
            <a:br>
              <a:rPr lang="en-US" dirty="0"/>
            </a:br>
            <a:r>
              <a:rPr lang="en-US" sz="1400" dirty="0">
                <a:latin typeface="IBM Plex Sans"/>
              </a:rPr>
              <a:t>Vinod </a:t>
            </a:r>
            <a:r>
              <a:rPr lang="en-US" sz="1400" dirty="0" err="1">
                <a:latin typeface="IBM Plex Sans"/>
              </a:rPr>
              <a:t>Valecha</a:t>
            </a:r>
            <a:r>
              <a:rPr lang="en-US" sz="1400" dirty="0">
                <a:latin typeface="IBM Plex Sans"/>
              </a:rPr>
              <a:t>, Developer, Cloud Pak System – Security &amp; Compliance</a:t>
            </a:r>
            <a:br>
              <a:rPr lang="en-US" sz="1400" dirty="0"/>
            </a:br>
            <a:r>
              <a:rPr lang="en-US" sz="1400" dirty="0">
                <a:latin typeface="IBM Plex Sans"/>
              </a:rPr>
              <a:t>Sanjay Panchal, Chief </a:t>
            </a:r>
            <a:r>
              <a:rPr lang="en-US" sz="1400" dirty="0" err="1">
                <a:latin typeface="IBM Plex Sans"/>
              </a:rPr>
              <a:t>Programmar</a:t>
            </a:r>
            <a:r>
              <a:rPr lang="en-US" sz="1400" dirty="0">
                <a:latin typeface="IBM Plex Sans"/>
              </a:rPr>
              <a:t>, SKLM</a:t>
            </a:r>
            <a:br>
              <a:rPr lang="en-US" sz="1400" dirty="0"/>
            </a:br>
            <a:r>
              <a:rPr lang="en-US" sz="1400" dirty="0">
                <a:latin typeface="IBM Plex Sans"/>
              </a:rPr>
              <a:t>Chintan Thaker, Dev Lead, SKLM</a:t>
            </a:r>
            <a:br>
              <a:rPr lang="en-US" sz="1400" dirty="0"/>
            </a:br>
            <a:r>
              <a:rPr lang="en-US" sz="1400" dirty="0">
                <a:latin typeface="IBM Plex Sans"/>
              </a:rPr>
              <a:t>Rinkesh Bansal, Dev &amp; Release Manager, SKLM &amp; GDE</a:t>
            </a:r>
            <a:br>
              <a:rPr lang="en-US" sz="1400" dirty="0">
                <a:latin typeface="IBM Plex Sans"/>
              </a:rPr>
            </a:br>
            <a:r>
              <a:rPr lang="en-US" sz="1400" dirty="0">
                <a:latin typeface="IBM Plex Sans"/>
              </a:rPr>
              <a:t>Pooja </a:t>
            </a:r>
            <a:r>
              <a:rPr lang="en-US" sz="1400" dirty="0" err="1">
                <a:latin typeface="IBM Plex Sans"/>
              </a:rPr>
              <a:t>Rundwal</a:t>
            </a:r>
            <a:r>
              <a:rPr lang="en-US" sz="1400" dirty="0">
                <a:latin typeface="IBM Plex Sans"/>
              </a:rPr>
              <a:t>, Test Manager, </a:t>
            </a:r>
            <a:r>
              <a:rPr lang="en-US" sz="1400" dirty="0" err="1">
                <a:latin typeface="IBM Plex Sans"/>
              </a:rPr>
              <a:t>iDRM</a:t>
            </a:r>
            <a:endParaRPr lang="en-US" dirty="0" err="1">
              <a:latin typeface="IBM Plex Sans"/>
            </a:endParaRPr>
          </a:p>
        </p:txBody>
      </p:sp>
    </p:spTree>
    <p:extLst>
      <p:ext uri="{BB962C8B-B14F-4D97-AF65-F5344CB8AC3E}">
        <p14:creationId xmlns:p14="http://schemas.microsoft.com/office/powerpoint/2010/main" val="1435916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617C-533F-45A9-B4DE-BB24E1D04BDB}"/>
              </a:ext>
            </a:extLst>
          </p:cNvPr>
          <p:cNvSpPr>
            <a:spLocks noGrp="1"/>
          </p:cNvSpPr>
          <p:nvPr>
            <p:ph type="title"/>
          </p:nvPr>
        </p:nvSpPr>
        <p:spPr/>
        <p:txBody>
          <a:bodyPr/>
          <a:lstStyle/>
          <a:p>
            <a:r>
              <a:rPr lang="en-US" dirty="0"/>
              <a:t>Benefits</a:t>
            </a:r>
            <a:endParaRPr lang="en-IN" dirty="0"/>
          </a:p>
        </p:txBody>
      </p:sp>
      <p:sp>
        <p:nvSpPr>
          <p:cNvPr id="7" name="Footer Placeholder 6">
            <a:extLst>
              <a:ext uri="{FF2B5EF4-FFF2-40B4-BE49-F238E27FC236}">
                <a16:creationId xmlns:a16="http://schemas.microsoft.com/office/drawing/2014/main" id="{DB679E71-FB5D-4C3C-8DA8-6EDADB9E158A}"/>
              </a:ext>
            </a:extLst>
          </p:cNvPr>
          <p:cNvSpPr>
            <a:spLocks noGrp="1"/>
          </p:cNvSpPr>
          <p:nvPr>
            <p:ph type="ftr" sz="quarter" idx="16"/>
          </p:nvPr>
        </p:nvSpPr>
        <p:spPr/>
        <p:txBody>
          <a:body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2BBFF23C-0666-4E5D-B5F6-882B95FCD9EF}"/>
              </a:ext>
            </a:extLst>
          </p:cNvPr>
          <p:cNvSpPr>
            <a:spLocks noGrp="1"/>
          </p:cNvSpPr>
          <p:nvPr>
            <p:ph type="sldNum" sz="quarter" idx="17"/>
          </p:nvPr>
        </p:nvSpPr>
        <p:spPr/>
        <p:txBody>
          <a:bodyPr/>
          <a:lstStyle/>
          <a:p>
            <a:fld id="{59395FB3-9C97-154F-86B2-7E381B951268}" type="slidenum">
              <a:rPr lang="en-US" smtClean="0"/>
              <a:pPr/>
              <a:t>10</a:t>
            </a:fld>
            <a:endParaRPr lang="en-US" dirty="0"/>
          </a:p>
        </p:txBody>
      </p:sp>
      <p:sp>
        <p:nvSpPr>
          <p:cNvPr id="11" name="TextBox 10">
            <a:extLst>
              <a:ext uri="{FF2B5EF4-FFF2-40B4-BE49-F238E27FC236}">
                <a16:creationId xmlns:a16="http://schemas.microsoft.com/office/drawing/2014/main" id="{7CE8EC9E-706B-463D-A40B-9F1E288A4FA3}"/>
              </a:ext>
            </a:extLst>
          </p:cNvPr>
          <p:cNvSpPr txBox="1"/>
          <p:nvPr/>
        </p:nvSpPr>
        <p:spPr>
          <a:xfrm>
            <a:off x="228599" y="533567"/>
            <a:ext cx="8587347" cy="4832092"/>
          </a:xfrm>
          <a:prstGeom prst="rect">
            <a:avLst/>
          </a:prstGeom>
          <a:noFill/>
        </p:spPr>
        <p:txBody>
          <a:bodyPr wrap="square" rtlCol="0" anchor="t">
            <a:spAutoFit/>
          </a:bodyPr>
          <a:lstStyle/>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Integrated system for storing and managing Medical Health information of all citizens and healthcare practitioners &amp; services</a:t>
            </a:r>
          </a:p>
          <a:p>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Easy to scale to global level</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Reduce complications &amp; deaths due to non-availability of medical facilities, due to partial information provided to doctors, etc.</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Accurate and updated medical history will lead to precision in treatment during emergencies and improved survival rates. </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System generated predictive Risk insights will give early warnings about disease outbreak and can potentially save millions of lives. </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Integrated , transparent and user-friendly system for availing medical facilities</a:t>
            </a:r>
            <a:br>
              <a:rPr lang="en-US" sz="1400" dirty="0">
                <a:solidFill>
                  <a:schemeClr val="bg1"/>
                </a:solidFill>
                <a:latin typeface="IBM Plex Sans" charset="0"/>
                <a:ea typeface="IBM Plex Sans" charset="0"/>
                <a:cs typeface="IBM Plex Sans" charset="0"/>
              </a:rPr>
            </a:b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Panic alarm for vulnerable populations such as specially abled and senior citizens during emergency situations</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No falsification of patient information </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2615394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AFFCF3-F967-4886-BA34-F91E3AB9B4E7}"/>
              </a:ext>
            </a:extLst>
          </p:cNvPr>
          <p:cNvSpPr>
            <a:spLocks noGrp="1"/>
          </p:cNvSpPr>
          <p:nvPr>
            <p:ph type="title"/>
          </p:nvPr>
        </p:nvSpPr>
        <p:spPr>
          <a:xfrm>
            <a:off x="210312" y="201168"/>
            <a:ext cx="6419088" cy="332399"/>
          </a:xfrm>
        </p:spPr>
        <p:txBody>
          <a:bodyPr/>
          <a:lstStyle/>
          <a:p>
            <a:r>
              <a:rPr lang="en-IN" dirty="0"/>
              <a:t>Roadmap</a:t>
            </a:r>
          </a:p>
        </p:txBody>
      </p:sp>
      <p:sp>
        <p:nvSpPr>
          <p:cNvPr id="5" name="Footer Placeholder 6">
            <a:extLst>
              <a:ext uri="{FF2B5EF4-FFF2-40B4-BE49-F238E27FC236}">
                <a16:creationId xmlns:a16="http://schemas.microsoft.com/office/drawing/2014/main" id="{6C97F2C9-2297-475D-8676-3E9975A8D922}"/>
              </a:ext>
            </a:extLst>
          </p:cNvPr>
          <p:cNvSpPr>
            <a:spLocks noGrp="1"/>
          </p:cNvSpPr>
          <p:nvPr>
            <p:ph type="ftr" sz="quarter" idx="16"/>
          </p:nvPr>
        </p:nvSpPr>
        <p:spPr>
          <a:xfrm>
            <a:off x="228599" y="4825970"/>
            <a:ext cx="1916722" cy="91440"/>
          </a:xfrm>
        </p:spPr>
        <p:txBody>
          <a:bodyPr/>
          <a:lstStyle/>
          <a:p>
            <a:r>
              <a:rPr lang="en-US" dirty="0"/>
              <a:t>IBM Security / © 2020 IBM Corporation</a:t>
            </a:r>
          </a:p>
        </p:txBody>
      </p:sp>
      <p:grpSp>
        <p:nvGrpSpPr>
          <p:cNvPr id="17" name="Group 16">
            <a:extLst>
              <a:ext uri="{FF2B5EF4-FFF2-40B4-BE49-F238E27FC236}">
                <a16:creationId xmlns:a16="http://schemas.microsoft.com/office/drawing/2014/main" id="{A5FC53AE-5E6E-455E-95E3-FA64D7C27429}"/>
              </a:ext>
            </a:extLst>
          </p:cNvPr>
          <p:cNvGrpSpPr/>
          <p:nvPr/>
        </p:nvGrpSpPr>
        <p:grpSpPr>
          <a:xfrm>
            <a:off x="242456" y="690539"/>
            <a:ext cx="2376054" cy="1186752"/>
            <a:chOff x="242456" y="690539"/>
            <a:chExt cx="2376054" cy="1186752"/>
          </a:xfrm>
        </p:grpSpPr>
        <p:sp>
          <p:nvSpPr>
            <p:cNvPr id="3" name="Arrow: Chevron 2">
              <a:extLst>
                <a:ext uri="{FF2B5EF4-FFF2-40B4-BE49-F238E27FC236}">
                  <a16:creationId xmlns:a16="http://schemas.microsoft.com/office/drawing/2014/main" id="{9CA22D78-F67F-4B31-9F69-AA1169DE3B9A}"/>
                </a:ext>
              </a:extLst>
            </p:cNvPr>
            <p:cNvSpPr/>
            <p:nvPr/>
          </p:nvSpPr>
          <p:spPr bwMode="auto">
            <a:xfrm>
              <a:off x="242456" y="1316182"/>
              <a:ext cx="2376054" cy="561109"/>
            </a:xfrm>
            <a:prstGeom prst="chevron">
              <a:avLst/>
            </a:prstGeom>
            <a:solidFill>
              <a:schemeClr val="accent2">
                <a:lumMod val="60000"/>
                <a:lumOff val="40000"/>
              </a:schemeClr>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1400" b="0" i="0" u="none" strike="noStrike" cap="none" normalizeH="0" baseline="0" dirty="0">
                  <a:ln>
                    <a:noFill/>
                  </a:ln>
                  <a:solidFill>
                    <a:srgbClr val="191919"/>
                  </a:solidFill>
                  <a:effectLst/>
                  <a:latin typeface="IBM Plex Sans" panose="020B0503050203000203" pitchFamily="34" charset="77"/>
                </a:rPr>
                <a:t>Phase-1 (Call for Code 2020)</a:t>
              </a:r>
            </a:p>
          </p:txBody>
        </p:sp>
        <p:sp>
          <p:nvSpPr>
            <p:cNvPr id="9" name="Rectangle 8" descr="Cupcake">
              <a:extLst>
                <a:ext uri="{FF2B5EF4-FFF2-40B4-BE49-F238E27FC236}">
                  <a16:creationId xmlns:a16="http://schemas.microsoft.com/office/drawing/2014/main" id="{20B86E1D-1FCF-435D-AD8A-89563A99A423}"/>
                </a:ext>
              </a:extLst>
            </p:cNvPr>
            <p:cNvSpPr/>
            <p:nvPr/>
          </p:nvSpPr>
          <p:spPr>
            <a:xfrm>
              <a:off x="1157011" y="690539"/>
              <a:ext cx="403208" cy="36385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p:spPr>
          <p:txBody>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hueOff val="0"/>
                    <a:satOff val="0"/>
                    <a:lumOff val="0"/>
                    <a:alphaOff val="0"/>
                  </a:prstClr>
                </a:solidFill>
                <a:effectLst/>
                <a:uLnTx/>
                <a:uFillTx/>
                <a:latin typeface="Arial"/>
                <a:ea typeface="+mn-ea"/>
                <a:cs typeface="+mn-cs"/>
              </a:endParaRPr>
            </a:p>
          </p:txBody>
        </p:sp>
        <p:sp>
          <p:nvSpPr>
            <p:cNvPr id="10" name="TextBox 9">
              <a:extLst>
                <a:ext uri="{FF2B5EF4-FFF2-40B4-BE49-F238E27FC236}">
                  <a16:creationId xmlns:a16="http://schemas.microsoft.com/office/drawing/2014/main" id="{89AB09B4-F8B2-4096-9A78-5AEAD795F98D}"/>
                </a:ext>
              </a:extLst>
            </p:cNvPr>
            <p:cNvSpPr txBox="1"/>
            <p:nvPr/>
          </p:nvSpPr>
          <p:spPr>
            <a:xfrm>
              <a:off x="995671" y="1003516"/>
              <a:ext cx="1017639" cy="246221"/>
            </a:xfrm>
            <a:prstGeom prst="rect">
              <a:avLst/>
            </a:prstGeom>
            <a:noFill/>
          </p:spPr>
          <p:txBody>
            <a:bodyPr wrap="square" rtlCol="0">
              <a:spAutoFit/>
            </a:bodyPr>
            <a:lstStyle/>
            <a:p>
              <a:pPr algn="l"/>
              <a:r>
                <a:rPr lang="en-IN" sz="1000" dirty="0">
                  <a:solidFill>
                    <a:schemeClr val="bg1"/>
                  </a:solidFill>
                  <a:latin typeface="IBM Plex Sans" panose="020B0503050203000203" pitchFamily="34" charset="0"/>
                  <a:ea typeface="IBM Plex Sans" charset="0"/>
                  <a:cs typeface="Arial" panose="020B0604020202020204" pitchFamily="34" charset="0"/>
                </a:rPr>
                <a:t>Cupcake</a:t>
              </a:r>
            </a:p>
          </p:txBody>
        </p:sp>
      </p:grpSp>
      <p:grpSp>
        <p:nvGrpSpPr>
          <p:cNvPr id="16" name="Group 15">
            <a:extLst>
              <a:ext uri="{FF2B5EF4-FFF2-40B4-BE49-F238E27FC236}">
                <a16:creationId xmlns:a16="http://schemas.microsoft.com/office/drawing/2014/main" id="{2200857C-54EC-4CF1-A492-7AD5BE9EF524}"/>
              </a:ext>
            </a:extLst>
          </p:cNvPr>
          <p:cNvGrpSpPr/>
          <p:nvPr/>
        </p:nvGrpSpPr>
        <p:grpSpPr>
          <a:xfrm>
            <a:off x="2881747" y="652684"/>
            <a:ext cx="2376054" cy="1224606"/>
            <a:chOff x="2881747" y="652684"/>
            <a:chExt cx="2376054" cy="1224606"/>
          </a:xfrm>
        </p:grpSpPr>
        <p:sp>
          <p:nvSpPr>
            <p:cNvPr id="7" name="Arrow: Chevron 6">
              <a:extLst>
                <a:ext uri="{FF2B5EF4-FFF2-40B4-BE49-F238E27FC236}">
                  <a16:creationId xmlns:a16="http://schemas.microsoft.com/office/drawing/2014/main" id="{3BA89E0C-184F-4EC5-90C6-DB49085A29E8}"/>
                </a:ext>
              </a:extLst>
            </p:cNvPr>
            <p:cNvSpPr/>
            <p:nvPr/>
          </p:nvSpPr>
          <p:spPr bwMode="auto">
            <a:xfrm>
              <a:off x="2881747" y="1316181"/>
              <a:ext cx="2376054" cy="561109"/>
            </a:xfrm>
            <a:prstGeom prst="chevron">
              <a:avLst/>
            </a:prstGeom>
            <a:solidFill>
              <a:schemeClr val="accent3">
                <a:lumMod val="60000"/>
                <a:lumOff val="40000"/>
              </a:schemeClr>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1400" b="0" i="0" u="none" strike="noStrike" cap="none" normalizeH="0" baseline="0" dirty="0">
                  <a:ln>
                    <a:noFill/>
                  </a:ln>
                  <a:solidFill>
                    <a:srgbClr val="191919"/>
                  </a:solidFill>
                  <a:effectLst/>
                  <a:latin typeface="IBM Plex Sans" panose="020B0503050203000203" pitchFamily="34" charset="77"/>
                </a:rPr>
                <a:t>Phase-2</a:t>
              </a:r>
            </a:p>
          </p:txBody>
        </p:sp>
        <p:sp>
          <p:nvSpPr>
            <p:cNvPr id="11" name="Rectangle 10" descr="Cake">
              <a:extLst>
                <a:ext uri="{FF2B5EF4-FFF2-40B4-BE49-F238E27FC236}">
                  <a16:creationId xmlns:a16="http://schemas.microsoft.com/office/drawing/2014/main" id="{BEC1652E-CF05-402F-88C8-E149473B2D5A}"/>
                </a:ext>
              </a:extLst>
            </p:cNvPr>
            <p:cNvSpPr/>
            <p:nvPr/>
          </p:nvSpPr>
          <p:spPr>
            <a:xfrm>
              <a:off x="3792462" y="652684"/>
              <a:ext cx="481067" cy="33398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p:spPr>
        </p:sp>
        <p:sp>
          <p:nvSpPr>
            <p:cNvPr id="12" name="TextBox 11">
              <a:extLst>
                <a:ext uri="{FF2B5EF4-FFF2-40B4-BE49-F238E27FC236}">
                  <a16:creationId xmlns:a16="http://schemas.microsoft.com/office/drawing/2014/main" id="{5D9C5856-344A-4B23-BF65-4AA7C3EA5295}"/>
                </a:ext>
              </a:extLst>
            </p:cNvPr>
            <p:cNvSpPr txBox="1"/>
            <p:nvPr/>
          </p:nvSpPr>
          <p:spPr>
            <a:xfrm>
              <a:off x="3621304" y="966502"/>
              <a:ext cx="1304449" cy="246221"/>
            </a:xfrm>
            <a:prstGeom prst="rect">
              <a:avLst/>
            </a:prstGeom>
            <a:noFill/>
          </p:spPr>
          <p:txBody>
            <a:bodyPr wrap="square" rtlCol="0">
              <a:spAutoFit/>
            </a:bodyPr>
            <a:lstStyle/>
            <a:p>
              <a:pPr algn="l"/>
              <a:r>
                <a:rPr lang="en-IN" sz="1000" dirty="0">
                  <a:solidFill>
                    <a:schemeClr val="bg1"/>
                  </a:solidFill>
                  <a:latin typeface="IBM Plex Sans" panose="020B0503050203000203" pitchFamily="34" charset="0"/>
                  <a:ea typeface="IBM Plex Sans" charset="0"/>
                  <a:cs typeface="Arial" panose="020B0604020202020204" pitchFamily="34" charset="0"/>
                </a:rPr>
                <a:t>Birthday Cake</a:t>
              </a:r>
            </a:p>
          </p:txBody>
        </p:sp>
      </p:grpSp>
      <p:grpSp>
        <p:nvGrpSpPr>
          <p:cNvPr id="15" name="Group 14">
            <a:extLst>
              <a:ext uri="{FF2B5EF4-FFF2-40B4-BE49-F238E27FC236}">
                <a16:creationId xmlns:a16="http://schemas.microsoft.com/office/drawing/2014/main" id="{D1BC5A73-7DC0-423B-9605-1D78C19201CC}"/>
              </a:ext>
            </a:extLst>
          </p:cNvPr>
          <p:cNvGrpSpPr/>
          <p:nvPr/>
        </p:nvGrpSpPr>
        <p:grpSpPr>
          <a:xfrm>
            <a:off x="5514111" y="367367"/>
            <a:ext cx="2376054" cy="1509922"/>
            <a:chOff x="5514111" y="367367"/>
            <a:chExt cx="2376054" cy="1509922"/>
          </a:xfrm>
        </p:grpSpPr>
        <p:sp>
          <p:nvSpPr>
            <p:cNvPr id="8" name="Arrow: Chevron 7">
              <a:extLst>
                <a:ext uri="{FF2B5EF4-FFF2-40B4-BE49-F238E27FC236}">
                  <a16:creationId xmlns:a16="http://schemas.microsoft.com/office/drawing/2014/main" id="{3E2A5F37-464E-4832-93E4-863090A223D8}"/>
                </a:ext>
              </a:extLst>
            </p:cNvPr>
            <p:cNvSpPr/>
            <p:nvPr/>
          </p:nvSpPr>
          <p:spPr bwMode="auto">
            <a:xfrm>
              <a:off x="5514111" y="1316180"/>
              <a:ext cx="2376054" cy="561109"/>
            </a:xfrm>
            <a:prstGeom prst="chevron">
              <a:avLst/>
            </a:prstGeom>
            <a:solidFill>
              <a:schemeClr val="accent4">
                <a:lumMod val="60000"/>
                <a:lumOff val="40000"/>
              </a:schemeClr>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1400" b="0" i="0" u="none" strike="noStrike" cap="none" normalizeH="0" baseline="0" dirty="0">
                  <a:ln>
                    <a:noFill/>
                  </a:ln>
                  <a:solidFill>
                    <a:srgbClr val="191919"/>
                  </a:solidFill>
                  <a:effectLst/>
                  <a:latin typeface="IBM Plex Sans" panose="020B0503050203000203" pitchFamily="34" charset="77"/>
                </a:rPr>
                <a:t>Phase-3</a:t>
              </a:r>
            </a:p>
          </p:txBody>
        </p:sp>
        <p:sp>
          <p:nvSpPr>
            <p:cNvPr id="13" name="Rectangle 12" descr="Wedding Cake">
              <a:extLst>
                <a:ext uri="{FF2B5EF4-FFF2-40B4-BE49-F238E27FC236}">
                  <a16:creationId xmlns:a16="http://schemas.microsoft.com/office/drawing/2014/main" id="{459F7DC5-4655-4F29-85ED-57E9AB885E40}"/>
                </a:ext>
              </a:extLst>
            </p:cNvPr>
            <p:cNvSpPr/>
            <p:nvPr/>
          </p:nvSpPr>
          <p:spPr>
            <a:xfrm>
              <a:off x="6324388" y="367367"/>
              <a:ext cx="689062" cy="68906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A1A0B904-40F3-48C3-8DFA-5BE9D1E794DA}"/>
                </a:ext>
              </a:extLst>
            </p:cNvPr>
            <p:cNvSpPr txBox="1"/>
            <p:nvPr/>
          </p:nvSpPr>
          <p:spPr>
            <a:xfrm>
              <a:off x="6202995" y="1009505"/>
              <a:ext cx="1304449" cy="246221"/>
            </a:xfrm>
            <a:prstGeom prst="rect">
              <a:avLst/>
            </a:prstGeom>
            <a:noFill/>
          </p:spPr>
          <p:txBody>
            <a:bodyPr wrap="square" rtlCol="0">
              <a:spAutoFit/>
            </a:bodyPr>
            <a:lstStyle/>
            <a:p>
              <a:pPr algn="l"/>
              <a:r>
                <a:rPr lang="en-IN" sz="1000" dirty="0">
                  <a:solidFill>
                    <a:schemeClr val="bg1"/>
                  </a:solidFill>
                  <a:latin typeface="IBM Plex Sans" panose="020B0503050203000203" pitchFamily="34" charset="0"/>
                  <a:ea typeface="IBM Plex Sans" charset="0"/>
                  <a:cs typeface="Arial" panose="020B0604020202020204" pitchFamily="34" charset="0"/>
                </a:rPr>
                <a:t>Wedding Cake</a:t>
              </a:r>
            </a:p>
          </p:txBody>
        </p:sp>
      </p:grpSp>
      <p:cxnSp>
        <p:nvCxnSpPr>
          <p:cNvPr id="19" name="Straight Connector 18">
            <a:extLst>
              <a:ext uri="{FF2B5EF4-FFF2-40B4-BE49-F238E27FC236}">
                <a16:creationId xmlns:a16="http://schemas.microsoft.com/office/drawing/2014/main" id="{63B3C2C9-C3AA-412D-88BB-2B734DC5FE33}"/>
              </a:ext>
            </a:extLst>
          </p:cNvPr>
          <p:cNvCxnSpPr/>
          <p:nvPr/>
        </p:nvCxnSpPr>
        <p:spPr bwMode="auto">
          <a:xfrm>
            <a:off x="242456" y="2085109"/>
            <a:ext cx="2161308" cy="0"/>
          </a:xfrm>
          <a:prstGeom prst="line">
            <a:avLst/>
          </a:prstGeom>
          <a:ln w="31750">
            <a:solidFill>
              <a:schemeClr val="accent2">
                <a:lumMod val="20000"/>
                <a:lumOff val="8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3E68691-9A37-4925-BEB8-B79FD6D4DA4B}"/>
              </a:ext>
            </a:extLst>
          </p:cNvPr>
          <p:cNvSpPr txBox="1"/>
          <p:nvPr/>
        </p:nvSpPr>
        <p:spPr>
          <a:xfrm>
            <a:off x="178168" y="2149948"/>
            <a:ext cx="2161309" cy="2462213"/>
          </a:xfrm>
          <a:prstGeom prst="rect">
            <a:avLst/>
          </a:prstGeom>
          <a:noFill/>
        </p:spPr>
        <p:txBody>
          <a:bodyPr wrap="square" rtlCol="0">
            <a:spAutoFit/>
          </a:bodyPr>
          <a:lstStyle/>
          <a:p>
            <a:pPr marL="285750" indent="-285750" algn="l">
              <a:buClr>
                <a:schemeClr val="accent2">
                  <a:lumMod val="60000"/>
                  <a:lumOff val="40000"/>
                </a:schemeClr>
              </a:buClr>
              <a:buFont typeface="Wingdings" panose="05000000000000000000" pitchFamily="2" charset="2"/>
              <a:buChar char="Ø"/>
            </a:pPr>
            <a:r>
              <a:rPr lang="en-IN" sz="1100" dirty="0">
                <a:solidFill>
                  <a:schemeClr val="bg1"/>
                </a:solidFill>
                <a:latin typeface="IBM Plex Sans" charset="0"/>
                <a:ea typeface="IBM Plex Sans" charset="0"/>
                <a:cs typeface="IBM Plex Sans" charset="0"/>
              </a:rPr>
              <a:t>Database to store patient information</a:t>
            </a:r>
          </a:p>
          <a:p>
            <a:pPr marL="285750" indent="-285750" algn="l">
              <a:buClr>
                <a:schemeClr val="accent2">
                  <a:lumMod val="60000"/>
                  <a:lumOff val="40000"/>
                </a:schemeClr>
              </a:buClr>
              <a:buFont typeface="Wingdings" panose="05000000000000000000" pitchFamily="2" charset="2"/>
              <a:buChar char="Ø"/>
            </a:pPr>
            <a:r>
              <a:rPr lang="en-IN" sz="1100" dirty="0">
                <a:solidFill>
                  <a:schemeClr val="bg1"/>
                </a:solidFill>
                <a:latin typeface="IBM Plex Sans" charset="0"/>
                <a:ea typeface="IBM Plex Sans" charset="0"/>
                <a:cs typeface="IBM Plex Sans" charset="0"/>
              </a:rPr>
              <a:t>Integration with IBM Annotator service for clinical data</a:t>
            </a:r>
          </a:p>
          <a:p>
            <a:pPr marL="285750" indent="-285750" algn="l">
              <a:buClr>
                <a:schemeClr val="accent2">
                  <a:lumMod val="60000"/>
                  <a:lumOff val="40000"/>
                </a:schemeClr>
              </a:buClr>
              <a:buFont typeface="Wingdings" panose="05000000000000000000" pitchFamily="2" charset="2"/>
              <a:buChar char="Ø"/>
            </a:pPr>
            <a:r>
              <a:rPr lang="en-IN" sz="1100" dirty="0">
                <a:solidFill>
                  <a:schemeClr val="bg1"/>
                </a:solidFill>
                <a:latin typeface="IBM Plex Sans" charset="0"/>
                <a:ea typeface="IBM Plex Sans" charset="0"/>
                <a:cs typeface="IBM Plex Sans" charset="0"/>
              </a:rPr>
              <a:t>Risk dashboard for showing Risks for particular area</a:t>
            </a:r>
          </a:p>
          <a:p>
            <a:pPr marL="285750" indent="-285750" algn="l">
              <a:buClr>
                <a:schemeClr val="accent2">
                  <a:lumMod val="60000"/>
                  <a:lumOff val="40000"/>
                </a:schemeClr>
              </a:buClr>
              <a:buFont typeface="Wingdings" panose="05000000000000000000" pitchFamily="2" charset="2"/>
              <a:buChar char="Ø"/>
            </a:pPr>
            <a:r>
              <a:rPr lang="en-IN" sz="1100" dirty="0">
                <a:solidFill>
                  <a:schemeClr val="bg1"/>
                </a:solidFill>
                <a:latin typeface="IBM Plex Sans" charset="0"/>
                <a:ea typeface="IBM Plex Sans" charset="0"/>
                <a:cs typeface="IBM Plex Sans" charset="0"/>
              </a:rPr>
              <a:t>Basic UI for hospitals to fetch and update patient information</a:t>
            </a:r>
          </a:p>
          <a:p>
            <a:pPr marL="285750" indent="-285750" algn="l">
              <a:buClr>
                <a:schemeClr val="accent2">
                  <a:lumMod val="60000"/>
                  <a:lumOff val="40000"/>
                </a:schemeClr>
              </a:buClr>
              <a:buFont typeface="Wingdings" panose="05000000000000000000" pitchFamily="2" charset="2"/>
              <a:buChar char="Ø"/>
            </a:pPr>
            <a:endParaRPr lang="en-IN" sz="1100" dirty="0">
              <a:solidFill>
                <a:schemeClr val="bg1"/>
              </a:solidFill>
              <a:latin typeface="IBM Plex Sans" charset="0"/>
              <a:ea typeface="IBM Plex Sans" charset="0"/>
              <a:cs typeface="IBM Plex Sans" charset="0"/>
            </a:endParaRPr>
          </a:p>
          <a:p>
            <a:pPr marL="285750" indent="-285750" algn="l">
              <a:buClr>
                <a:schemeClr val="accent2">
                  <a:lumMod val="60000"/>
                  <a:lumOff val="40000"/>
                </a:schemeClr>
              </a:buClr>
              <a:buFont typeface="Wingdings" panose="05000000000000000000" pitchFamily="2" charset="2"/>
              <a:buChar char="Ø"/>
            </a:pPr>
            <a:endParaRPr lang="en-IN" sz="1100" dirty="0">
              <a:solidFill>
                <a:schemeClr val="bg1"/>
              </a:solidFill>
              <a:latin typeface="IBM Plex Sans" charset="0"/>
              <a:ea typeface="IBM Plex Sans" charset="0"/>
              <a:cs typeface="IBM Plex Sans" charset="0"/>
            </a:endParaRPr>
          </a:p>
          <a:p>
            <a:pPr algn="l">
              <a:buClr>
                <a:schemeClr val="accent2">
                  <a:lumMod val="60000"/>
                  <a:lumOff val="40000"/>
                </a:schemeClr>
              </a:buClr>
            </a:pPr>
            <a:r>
              <a:rPr lang="en-IN" sz="1100" dirty="0">
                <a:solidFill>
                  <a:schemeClr val="bg1"/>
                </a:solidFill>
                <a:latin typeface="IBM Plex Sans" charset="0"/>
                <a:ea typeface="IBM Plex Sans" charset="0"/>
                <a:cs typeface="IBM Plex Sans" charset="0"/>
              </a:rPr>
              <a:t>Efforts : </a:t>
            </a:r>
            <a:r>
              <a:rPr lang="en-IN" sz="1100">
                <a:solidFill>
                  <a:schemeClr val="bg1"/>
                </a:solidFill>
                <a:latin typeface="IBM Plex Sans" charset="0"/>
                <a:ea typeface="IBM Plex Sans" charset="0"/>
                <a:cs typeface="IBM Plex Sans" charset="0"/>
              </a:rPr>
              <a:t>~ 7 </a:t>
            </a:r>
            <a:r>
              <a:rPr lang="en-IN" sz="1100" dirty="0">
                <a:solidFill>
                  <a:schemeClr val="bg1"/>
                </a:solidFill>
                <a:latin typeface="IBM Plex Sans" charset="0"/>
                <a:ea typeface="IBM Plex Sans" charset="0"/>
                <a:cs typeface="IBM Plex Sans" charset="0"/>
              </a:rPr>
              <a:t>PD</a:t>
            </a:r>
          </a:p>
        </p:txBody>
      </p:sp>
      <p:cxnSp>
        <p:nvCxnSpPr>
          <p:cNvPr id="21" name="Straight Connector 20">
            <a:extLst>
              <a:ext uri="{FF2B5EF4-FFF2-40B4-BE49-F238E27FC236}">
                <a16:creationId xmlns:a16="http://schemas.microsoft.com/office/drawing/2014/main" id="{6AF07B5B-98D8-4D32-88C1-1D9BFFB866C4}"/>
              </a:ext>
            </a:extLst>
          </p:cNvPr>
          <p:cNvCxnSpPr/>
          <p:nvPr/>
        </p:nvCxnSpPr>
        <p:spPr bwMode="auto">
          <a:xfrm>
            <a:off x="228599" y="4222088"/>
            <a:ext cx="2161308" cy="0"/>
          </a:xfrm>
          <a:prstGeom prst="line">
            <a:avLst/>
          </a:prstGeom>
          <a:ln w="31750">
            <a:solidFill>
              <a:schemeClr val="accent2">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D865DC2-6B8D-471E-A87A-590892C08872}"/>
              </a:ext>
            </a:extLst>
          </p:cNvPr>
          <p:cNvCxnSpPr/>
          <p:nvPr/>
        </p:nvCxnSpPr>
        <p:spPr bwMode="auto">
          <a:xfrm>
            <a:off x="2888674" y="2085109"/>
            <a:ext cx="2161308" cy="0"/>
          </a:xfrm>
          <a:prstGeom prst="line">
            <a:avLst/>
          </a:prstGeom>
          <a:ln w="31750">
            <a:solidFill>
              <a:schemeClr val="accent3">
                <a:lumMod val="20000"/>
                <a:lumOff val="8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A3966FC-9BBE-40DE-B17A-9A34B54B5D8A}"/>
              </a:ext>
            </a:extLst>
          </p:cNvPr>
          <p:cNvSpPr txBox="1"/>
          <p:nvPr/>
        </p:nvSpPr>
        <p:spPr>
          <a:xfrm>
            <a:off x="2820864" y="2157554"/>
            <a:ext cx="2193452" cy="2492990"/>
          </a:xfrm>
          <a:prstGeom prst="rect">
            <a:avLst/>
          </a:prstGeom>
          <a:noFill/>
        </p:spPr>
        <p:txBody>
          <a:bodyPr wrap="square" rtlCol="0">
            <a:spAutoFit/>
          </a:bodyPr>
          <a:lstStyle/>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Mobile App for citizens</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Integration with Aadhar database</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Risk Dashboard for Authorities</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Integration of Hospital application &amp; </a:t>
            </a:r>
            <a:r>
              <a:rPr lang="en-IN" sz="1200" dirty="0" err="1">
                <a:solidFill>
                  <a:schemeClr val="bg1"/>
                </a:solidFill>
                <a:latin typeface="IBM Plex Sans" charset="0"/>
                <a:ea typeface="IBM Plex Sans" charset="0"/>
                <a:cs typeface="IBM Plex Sans" charset="0"/>
              </a:rPr>
              <a:t>db</a:t>
            </a:r>
            <a:r>
              <a:rPr lang="en-IN" sz="1200" dirty="0">
                <a:solidFill>
                  <a:schemeClr val="bg1"/>
                </a:solidFill>
                <a:latin typeface="IBM Plex Sans" charset="0"/>
                <a:ea typeface="IBM Plex Sans" charset="0"/>
                <a:cs typeface="IBM Plex Sans" charset="0"/>
              </a:rPr>
              <a:t> with centralized IHS </a:t>
            </a:r>
            <a:r>
              <a:rPr lang="en-IN" sz="1200" dirty="0" err="1">
                <a:solidFill>
                  <a:schemeClr val="bg1"/>
                </a:solidFill>
                <a:latin typeface="IBM Plex Sans" charset="0"/>
                <a:ea typeface="IBM Plex Sans" charset="0"/>
                <a:cs typeface="IBM Plex Sans" charset="0"/>
              </a:rPr>
              <a:t>db</a:t>
            </a:r>
            <a:endParaRPr lang="en-IN" sz="1200" dirty="0">
              <a:solidFill>
                <a:schemeClr val="bg1"/>
              </a:solidFill>
              <a:latin typeface="IBM Plex Sans" charset="0"/>
              <a:ea typeface="IBM Plex Sans" charset="0"/>
              <a:cs typeface="IBM Plex Sans" charset="0"/>
            </a:endParaRP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Database encryption with the help of KMS</a:t>
            </a:r>
          </a:p>
          <a:p>
            <a:pPr algn="l">
              <a:buClr>
                <a:schemeClr val="accent3">
                  <a:lumMod val="40000"/>
                  <a:lumOff val="60000"/>
                </a:schemeClr>
              </a:buClr>
            </a:pPr>
            <a:endParaRPr lang="en-IN" sz="1200" dirty="0">
              <a:solidFill>
                <a:schemeClr val="bg1"/>
              </a:solidFill>
              <a:latin typeface="IBM Plex Sans" charset="0"/>
              <a:ea typeface="IBM Plex Sans" charset="0"/>
              <a:cs typeface="IBM Plex Sans" charset="0"/>
            </a:endParaRPr>
          </a:p>
          <a:p>
            <a:pPr>
              <a:buClr>
                <a:schemeClr val="accent3">
                  <a:lumMod val="40000"/>
                  <a:lumOff val="60000"/>
                </a:schemeClr>
              </a:buClr>
            </a:pPr>
            <a:r>
              <a:rPr lang="en-IN" sz="1200" dirty="0">
                <a:solidFill>
                  <a:schemeClr val="bg1"/>
                </a:solidFill>
                <a:latin typeface="IBM Plex Sans" charset="0"/>
                <a:ea typeface="IBM Plex Sans" charset="0"/>
                <a:cs typeface="IBM Plex Sans" charset="0"/>
              </a:rPr>
              <a:t>Efforts : ~ 700 PD</a:t>
            </a:r>
          </a:p>
          <a:p>
            <a:pPr marL="285750" indent="-285750" algn="l">
              <a:buClr>
                <a:schemeClr val="accent3">
                  <a:lumMod val="40000"/>
                  <a:lumOff val="60000"/>
                </a:schemeClr>
              </a:buClr>
              <a:buFont typeface="Wingdings" panose="05000000000000000000" pitchFamily="2" charset="2"/>
              <a:buChar char="Ø"/>
            </a:pPr>
            <a:endParaRPr lang="en-IN" sz="1200" dirty="0">
              <a:solidFill>
                <a:schemeClr val="bg1"/>
              </a:solidFill>
              <a:latin typeface="IBM Plex Sans" charset="0"/>
              <a:ea typeface="IBM Plex Sans" charset="0"/>
              <a:cs typeface="IBM Plex Sans" charset="0"/>
            </a:endParaRPr>
          </a:p>
        </p:txBody>
      </p:sp>
      <p:cxnSp>
        <p:nvCxnSpPr>
          <p:cNvPr id="24" name="Straight Connector 23">
            <a:extLst>
              <a:ext uri="{FF2B5EF4-FFF2-40B4-BE49-F238E27FC236}">
                <a16:creationId xmlns:a16="http://schemas.microsoft.com/office/drawing/2014/main" id="{02C74257-7258-40B0-A81D-5C677B1D15A3}"/>
              </a:ext>
            </a:extLst>
          </p:cNvPr>
          <p:cNvCxnSpPr/>
          <p:nvPr/>
        </p:nvCxnSpPr>
        <p:spPr bwMode="auto">
          <a:xfrm>
            <a:off x="2924958" y="4122230"/>
            <a:ext cx="2161308" cy="0"/>
          </a:xfrm>
          <a:prstGeom prst="line">
            <a:avLst/>
          </a:prstGeom>
          <a:ln w="31750">
            <a:solidFill>
              <a:schemeClr val="accent3">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7077D1B-4BAD-43E4-854B-4ED5EDC282D6}"/>
              </a:ext>
            </a:extLst>
          </p:cNvPr>
          <p:cNvCxnSpPr/>
          <p:nvPr/>
        </p:nvCxnSpPr>
        <p:spPr bwMode="auto">
          <a:xfrm>
            <a:off x="5514111" y="2092038"/>
            <a:ext cx="2161308" cy="0"/>
          </a:xfrm>
          <a:prstGeom prst="line">
            <a:avLst/>
          </a:prstGeom>
          <a:ln w="31750">
            <a:solidFill>
              <a:schemeClr val="accent4">
                <a:lumMod val="20000"/>
                <a:lumOff val="8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2D87C47-029A-4B45-8A8D-E9E6D3C870C6}"/>
              </a:ext>
            </a:extLst>
          </p:cNvPr>
          <p:cNvSpPr txBox="1"/>
          <p:nvPr/>
        </p:nvSpPr>
        <p:spPr>
          <a:xfrm>
            <a:off x="5449823" y="2134315"/>
            <a:ext cx="2193452" cy="3231654"/>
          </a:xfrm>
          <a:prstGeom prst="rect">
            <a:avLst/>
          </a:prstGeom>
          <a:noFill/>
        </p:spPr>
        <p:txBody>
          <a:bodyPr wrap="square" rtlCol="0">
            <a:spAutoFit/>
          </a:bodyPr>
          <a:lstStyle/>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Step-up authentication</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QR code integration for Medical practitioners</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Privacy protection</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Panic button and integration with other medical facilities</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Integration of donors database</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AI based system to get advanced analytics and reports</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Local language support</a:t>
            </a:r>
          </a:p>
          <a:p>
            <a:pPr marL="285750" indent="-285750" algn="l">
              <a:buClr>
                <a:schemeClr val="accent3">
                  <a:lumMod val="40000"/>
                  <a:lumOff val="60000"/>
                </a:schemeClr>
              </a:buClr>
              <a:buFont typeface="Wingdings" panose="05000000000000000000" pitchFamily="2" charset="2"/>
              <a:buChar char="Ø"/>
            </a:pPr>
            <a:endParaRPr lang="en-IN" sz="1200" dirty="0">
              <a:solidFill>
                <a:schemeClr val="bg1"/>
              </a:solidFill>
              <a:latin typeface="IBM Plex Sans" charset="0"/>
              <a:ea typeface="IBM Plex Sans" charset="0"/>
              <a:cs typeface="IBM Plex Sans" charset="0"/>
            </a:endParaRPr>
          </a:p>
          <a:p>
            <a:pPr>
              <a:buClr>
                <a:schemeClr val="accent3">
                  <a:lumMod val="40000"/>
                  <a:lumOff val="60000"/>
                </a:schemeClr>
              </a:buClr>
            </a:pPr>
            <a:r>
              <a:rPr lang="en-IN" sz="1200" dirty="0">
                <a:solidFill>
                  <a:schemeClr val="bg1"/>
                </a:solidFill>
                <a:latin typeface="IBM Plex Sans" charset="0"/>
                <a:ea typeface="IBM Plex Sans" charset="0"/>
                <a:cs typeface="IBM Plex Sans" charset="0"/>
              </a:rPr>
              <a:t>Efforts : ~ 700 PD</a:t>
            </a:r>
          </a:p>
          <a:p>
            <a:pPr marL="285750" indent="-285750" algn="l">
              <a:buClr>
                <a:schemeClr val="accent3">
                  <a:lumMod val="40000"/>
                  <a:lumOff val="60000"/>
                </a:schemeClr>
              </a:buClr>
              <a:buFont typeface="Wingdings" panose="05000000000000000000" pitchFamily="2" charset="2"/>
              <a:buChar char="Ø"/>
            </a:pPr>
            <a:endParaRPr lang="en-IN" sz="1200" dirty="0">
              <a:solidFill>
                <a:schemeClr val="bg1"/>
              </a:solidFill>
              <a:latin typeface="IBM Plex Sans" charset="0"/>
              <a:ea typeface="IBM Plex Sans" charset="0"/>
              <a:cs typeface="IBM Plex Sans" charset="0"/>
            </a:endParaRPr>
          </a:p>
          <a:p>
            <a:pPr marL="285750" indent="-285750" algn="l">
              <a:buClr>
                <a:schemeClr val="accent3">
                  <a:lumMod val="40000"/>
                  <a:lumOff val="60000"/>
                </a:schemeClr>
              </a:buClr>
              <a:buFont typeface="Wingdings" panose="05000000000000000000" pitchFamily="2" charset="2"/>
              <a:buChar char="Ø"/>
            </a:pPr>
            <a:endParaRPr lang="en-IN" sz="1200" dirty="0">
              <a:solidFill>
                <a:schemeClr val="bg1"/>
              </a:solidFill>
              <a:latin typeface="IBM Plex Sans" charset="0"/>
              <a:ea typeface="IBM Plex Sans" charset="0"/>
              <a:cs typeface="IBM Plex Sans" charset="0"/>
            </a:endParaRPr>
          </a:p>
        </p:txBody>
      </p:sp>
      <p:cxnSp>
        <p:nvCxnSpPr>
          <p:cNvPr id="27" name="Straight Connector 26">
            <a:extLst>
              <a:ext uri="{FF2B5EF4-FFF2-40B4-BE49-F238E27FC236}">
                <a16:creationId xmlns:a16="http://schemas.microsoft.com/office/drawing/2014/main" id="{71F67C4C-DA8B-410F-AB99-170DE5331740}"/>
              </a:ext>
            </a:extLst>
          </p:cNvPr>
          <p:cNvCxnSpPr/>
          <p:nvPr/>
        </p:nvCxnSpPr>
        <p:spPr bwMode="auto">
          <a:xfrm>
            <a:off x="5514111" y="4612161"/>
            <a:ext cx="2161308" cy="0"/>
          </a:xfrm>
          <a:prstGeom prst="line">
            <a:avLst/>
          </a:prstGeom>
          <a:ln w="31750">
            <a:solidFill>
              <a:schemeClr val="accent4">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3850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B4E8E-DF2B-436D-86C8-03ED578CEC51}"/>
              </a:ext>
            </a:extLst>
          </p:cNvPr>
          <p:cNvSpPr>
            <a:spLocks noGrp="1"/>
          </p:cNvSpPr>
          <p:nvPr>
            <p:ph type="title"/>
          </p:nvPr>
        </p:nvSpPr>
        <p:spPr>
          <a:xfrm>
            <a:off x="137160" y="1701053"/>
            <a:ext cx="8778172" cy="1609613"/>
          </a:xfrm>
        </p:spPr>
        <p:txBody>
          <a:bodyPr/>
          <a:lstStyle/>
          <a:p>
            <a:pPr algn="ctr"/>
            <a:r>
              <a:rPr lang="en-US" dirty="0"/>
              <a:t>Demo</a:t>
            </a:r>
            <a:endParaRPr lang="en-IN" dirty="0"/>
          </a:p>
        </p:txBody>
      </p:sp>
      <p:sp>
        <p:nvSpPr>
          <p:cNvPr id="3" name="Footer Placeholder 2">
            <a:extLst>
              <a:ext uri="{FF2B5EF4-FFF2-40B4-BE49-F238E27FC236}">
                <a16:creationId xmlns:a16="http://schemas.microsoft.com/office/drawing/2014/main" id="{2DCF6621-436D-4878-89D9-6A33C8360912}"/>
              </a:ext>
            </a:extLst>
          </p:cNvPr>
          <p:cNvSpPr>
            <a:spLocks noGrp="1"/>
          </p:cNvSpPr>
          <p:nvPr>
            <p:ph type="ftr" sz="quarter" idx="10"/>
          </p:nvPr>
        </p:nvSpPr>
        <p:spPr/>
        <p:txBody>
          <a:bodyPr/>
          <a:lstStyle/>
          <a:p>
            <a:r>
              <a:rPr lang="en-US"/>
              <a:t>IBM Security / © 2019 IBM Corporation</a:t>
            </a:r>
            <a:endParaRPr lang="en-US" dirty="0"/>
          </a:p>
        </p:txBody>
      </p:sp>
      <p:sp>
        <p:nvSpPr>
          <p:cNvPr id="4" name="Slide Number Placeholder 3">
            <a:extLst>
              <a:ext uri="{FF2B5EF4-FFF2-40B4-BE49-F238E27FC236}">
                <a16:creationId xmlns:a16="http://schemas.microsoft.com/office/drawing/2014/main" id="{BDE7E118-D8B1-45E6-AA73-297BC781C8C6}"/>
              </a:ext>
            </a:extLst>
          </p:cNvPr>
          <p:cNvSpPr>
            <a:spLocks noGrp="1"/>
          </p:cNvSpPr>
          <p:nvPr>
            <p:ph type="sldNum" sz="quarter" idx="11"/>
          </p:nvPr>
        </p:nvSpPr>
        <p:spPr/>
        <p:txBody>
          <a:bodyPr/>
          <a:lstStyle/>
          <a:p>
            <a:fld id="{59395FB3-9C97-154F-86B2-7E381B951268}" type="slidenum">
              <a:rPr lang="en-US" smtClean="0"/>
              <a:pPr/>
              <a:t>12</a:t>
            </a:fld>
            <a:endParaRPr lang="en-US" dirty="0"/>
          </a:p>
        </p:txBody>
      </p:sp>
    </p:spTree>
    <p:extLst>
      <p:ext uri="{BB962C8B-B14F-4D97-AF65-F5344CB8AC3E}">
        <p14:creationId xmlns:p14="http://schemas.microsoft.com/office/powerpoint/2010/main" val="462739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0AB6D-02D2-4995-A48D-BD0E8863AFE9}"/>
              </a:ext>
            </a:extLst>
          </p:cNvPr>
          <p:cNvSpPr>
            <a:spLocks noGrp="1"/>
          </p:cNvSpPr>
          <p:nvPr>
            <p:ph type="title"/>
          </p:nvPr>
        </p:nvSpPr>
        <p:spPr/>
        <p:txBody>
          <a:bodyPr/>
          <a:lstStyle/>
          <a:p>
            <a:r>
              <a:rPr lang="en-US" dirty="0"/>
              <a:t>Example of </a:t>
            </a:r>
            <a:r>
              <a:rPr lang="en-US" dirty="0" err="1"/>
              <a:t>Usecase</a:t>
            </a:r>
            <a:r>
              <a:rPr lang="en-US" dirty="0"/>
              <a:t> – Citizen’s context</a:t>
            </a:r>
            <a:endParaRPr lang="en-IN" dirty="0"/>
          </a:p>
        </p:txBody>
      </p:sp>
      <p:sp>
        <p:nvSpPr>
          <p:cNvPr id="7" name="Footer Placeholder 6">
            <a:extLst>
              <a:ext uri="{FF2B5EF4-FFF2-40B4-BE49-F238E27FC236}">
                <a16:creationId xmlns:a16="http://schemas.microsoft.com/office/drawing/2014/main" id="{76729F2A-27B8-45F2-BB33-DB809906B8F6}"/>
              </a:ext>
            </a:extLst>
          </p:cNvPr>
          <p:cNvSpPr>
            <a:spLocks noGrp="1"/>
          </p:cNvSpPr>
          <p:nvPr>
            <p:ph type="ftr" sz="quarter" idx="16"/>
          </p:nvPr>
        </p:nvSpPr>
        <p:spPr/>
        <p:txBody>
          <a:body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BDB41C95-2347-41D8-BC69-DC263475C1C3}"/>
              </a:ext>
            </a:extLst>
          </p:cNvPr>
          <p:cNvSpPr>
            <a:spLocks noGrp="1"/>
          </p:cNvSpPr>
          <p:nvPr>
            <p:ph type="sldNum" sz="quarter" idx="17"/>
          </p:nvPr>
        </p:nvSpPr>
        <p:spPr/>
        <p:txBody>
          <a:bodyPr/>
          <a:lstStyle/>
          <a:p>
            <a:fld id="{59395FB3-9C97-154F-86B2-7E381B951268}" type="slidenum">
              <a:rPr lang="en-US" smtClean="0"/>
              <a:pPr/>
              <a:t>13</a:t>
            </a:fld>
            <a:endParaRPr lang="en-US" dirty="0"/>
          </a:p>
        </p:txBody>
      </p:sp>
      <p:grpSp>
        <p:nvGrpSpPr>
          <p:cNvPr id="9" name="Group 8">
            <a:extLst>
              <a:ext uri="{FF2B5EF4-FFF2-40B4-BE49-F238E27FC236}">
                <a16:creationId xmlns:a16="http://schemas.microsoft.com/office/drawing/2014/main" id="{DC008654-EE78-4923-80F5-09620BB17ADB}"/>
              </a:ext>
            </a:extLst>
          </p:cNvPr>
          <p:cNvGrpSpPr/>
          <p:nvPr/>
        </p:nvGrpSpPr>
        <p:grpSpPr>
          <a:xfrm>
            <a:off x="361580" y="2157887"/>
            <a:ext cx="914400" cy="1043762"/>
            <a:chOff x="164130" y="788267"/>
            <a:chExt cx="914400" cy="1043762"/>
          </a:xfrm>
        </p:grpSpPr>
        <p:pic>
          <p:nvPicPr>
            <p:cNvPr id="10" name="Graphic 9" descr="Citizen">
              <a:extLst>
                <a:ext uri="{FF2B5EF4-FFF2-40B4-BE49-F238E27FC236}">
                  <a16:creationId xmlns:a16="http://schemas.microsoft.com/office/drawing/2014/main" id="{907044AE-4EA5-40D1-8938-A3985E6820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130" y="788267"/>
              <a:ext cx="914400" cy="914400"/>
            </a:xfrm>
            <a:prstGeom prst="rect">
              <a:avLst/>
            </a:prstGeom>
          </p:spPr>
        </p:pic>
        <p:sp>
          <p:nvSpPr>
            <p:cNvPr id="11" name="TextBox 10">
              <a:extLst>
                <a:ext uri="{FF2B5EF4-FFF2-40B4-BE49-F238E27FC236}">
                  <a16:creationId xmlns:a16="http://schemas.microsoft.com/office/drawing/2014/main" id="{970B7594-F8B4-4972-8A60-11309B4920E1}"/>
                </a:ext>
              </a:extLst>
            </p:cNvPr>
            <p:cNvSpPr txBox="1"/>
            <p:nvPr/>
          </p:nvSpPr>
          <p:spPr>
            <a:xfrm>
              <a:off x="361580" y="1631974"/>
              <a:ext cx="565350" cy="200055"/>
            </a:xfrm>
            <a:prstGeom prst="rect">
              <a:avLst/>
            </a:prstGeom>
            <a:noFill/>
          </p:spPr>
          <p:txBody>
            <a:bodyPr wrap="square" rtlCol="0">
              <a:spAutoFit/>
            </a:bodyPr>
            <a:lstStyle/>
            <a:p>
              <a:pPr algn="l"/>
              <a:r>
                <a:rPr lang="en-US" sz="700" dirty="0">
                  <a:solidFill>
                    <a:schemeClr val="bg1"/>
                  </a:solidFill>
                  <a:latin typeface="IBM Plex Sans" charset="0"/>
                  <a:ea typeface="IBM Plex Sans" charset="0"/>
                  <a:cs typeface="IBM Plex Sans" charset="0"/>
                </a:rPr>
                <a:t>Citizens</a:t>
              </a:r>
              <a:endParaRPr lang="en-IN" sz="700" dirty="0">
                <a:solidFill>
                  <a:schemeClr val="bg1"/>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3038286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CCFD-B7AE-4B14-A6AE-005D039D451F}"/>
              </a:ext>
            </a:extLst>
          </p:cNvPr>
          <p:cNvSpPr>
            <a:spLocks noGrp="1"/>
          </p:cNvSpPr>
          <p:nvPr>
            <p:ph type="title"/>
          </p:nvPr>
        </p:nvSpPr>
        <p:spPr>
          <a:xfrm>
            <a:off x="210312" y="201168"/>
            <a:ext cx="7467959" cy="664797"/>
          </a:xfrm>
        </p:spPr>
        <p:txBody>
          <a:bodyPr/>
          <a:lstStyle/>
          <a:p>
            <a:r>
              <a:rPr lang="en-US" dirty="0"/>
              <a:t>Example of </a:t>
            </a:r>
            <a:r>
              <a:rPr lang="en-US" dirty="0" err="1"/>
              <a:t>Usecase</a:t>
            </a:r>
            <a:r>
              <a:rPr lang="en-US" dirty="0"/>
              <a:t> – Medical Practitioner’s context  (Live Demo)</a:t>
            </a:r>
            <a:endParaRPr lang="en-IN" dirty="0"/>
          </a:p>
        </p:txBody>
      </p:sp>
      <p:sp>
        <p:nvSpPr>
          <p:cNvPr id="3" name="Text Placeholder 2">
            <a:extLst>
              <a:ext uri="{FF2B5EF4-FFF2-40B4-BE49-F238E27FC236}">
                <a16:creationId xmlns:a16="http://schemas.microsoft.com/office/drawing/2014/main" id="{DA8C4B3A-8395-49B3-827B-0F695D33A432}"/>
              </a:ext>
            </a:extLst>
          </p:cNvPr>
          <p:cNvSpPr>
            <a:spLocks noGrp="1"/>
          </p:cNvSpPr>
          <p:nvPr>
            <p:ph type="body" sz="quarter" idx="12"/>
          </p:nvPr>
        </p:nvSpPr>
        <p:spPr/>
        <p:txBody>
          <a:bodyPr/>
          <a:lstStyle/>
          <a:p>
            <a:endParaRPr lang="en-IN"/>
          </a:p>
        </p:txBody>
      </p:sp>
      <p:sp>
        <p:nvSpPr>
          <p:cNvPr id="4" name="Text Placeholder 3">
            <a:extLst>
              <a:ext uri="{FF2B5EF4-FFF2-40B4-BE49-F238E27FC236}">
                <a16:creationId xmlns:a16="http://schemas.microsoft.com/office/drawing/2014/main" id="{A13B4F65-E2A1-4840-856A-559E35CA3944}"/>
              </a:ext>
            </a:extLst>
          </p:cNvPr>
          <p:cNvSpPr>
            <a:spLocks noGrp="1"/>
          </p:cNvSpPr>
          <p:nvPr>
            <p:ph type="body" sz="quarter" idx="13"/>
          </p:nvPr>
        </p:nvSpPr>
        <p:spPr/>
        <p:txBody>
          <a:bodyPr/>
          <a:lstStyle/>
          <a:p>
            <a:endParaRPr lang="en-IN"/>
          </a:p>
        </p:txBody>
      </p:sp>
      <p:sp>
        <p:nvSpPr>
          <p:cNvPr id="5" name="Text Placeholder 4">
            <a:extLst>
              <a:ext uri="{FF2B5EF4-FFF2-40B4-BE49-F238E27FC236}">
                <a16:creationId xmlns:a16="http://schemas.microsoft.com/office/drawing/2014/main" id="{CACB120D-16ED-45DD-B913-CE0C9541A28D}"/>
              </a:ext>
            </a:extLst>
          </p:cNvPr>
          <p:cNvSpPr>
            <a:spLocks noGrp="1"/>
          </p:cNvSpPr>
          <p:nvPr>
            <p:ph type="body" sz="quarter" idx="14"/>
          </p:nvPr>
        </p:nvSpPr>
        <p:spPr/>
        <p:txBody>
          <a:bodyPr/>
          <a:lstStyle/>
          <a:p>
            <a:endParaRPr lang="en-IN"/>
          </a:p>
        </p:txBody>
      </p:sp>
      <p:sp>
        <p:nvSpPr>
          <p:cNvPr id="6" name="Text Placeholder 5">
            <a:extLst>
              <a:ext uri="{FF2B5EF4-FFF2-40B4-BE49-F238E27FC236}">
                <a16:creationId xmlns:a16="http://schemas.microsoft.com/office/drawing/2014/main" id="{3F35DBD5-9DDB-480C-9421-F25FF64596F9}"/>
              </a:ext>
            </a:extLst>
          </p:cNvPr>
          <p:cNvSpPr>
            <a:spLocks noGrp="1"/>
          </p:cNvSpPr>
          <p:nvPr>
            <p:ph type="body" sz="quarter" idx="15"/>
          </p:nvPr>
        </p:nvSpPr>
        <p:spPr/>
        <p:txBody>
          <a:bodyPr/>
          <a:lstStyle/>
          <a:p>
            <a:endParaRPr lang="en-IN"/>
          </a:p>
        </p:txBody>
      </p:sp>
      <p:sp>
        <p:nvSpPr>
          <p:cNvPr id="7" name="Footer Placeholder 6">
            <a:extLst>
              <a:ext uri="{FF2B5EF4-FFF2-40B4-BE49-F238E27FC236}">
                <a16:creationId xmlns:a16="http://schemas.microsoft.com/office/drawing/2014/main" id="{558439B3-C7DE-40AA-B04B-0799A71A9A43}"/>
              </a:ext>
            </a:extLst>
          </p:cNvPr>
          <p:cNvSpPr>
            <a:spLocks noGrp="1"/>
          </p:cNvSpPr>
          <p:nvPr>
            <p:ph type="ftr" sz="quarter" idx="16"/>
          </p:nvPr>
        </p:nvSpPr>
        <p:spPr/>
        <p:txBody>
          <a:body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6044AEEA-055D-433A-91E8-476DBC7FC9F5}"/>
              </a:ext>
            </a:extLst>
          </p:cNvPr>
          <p:cNvSpPr>
            <a:spLocks noGrp="1"/>
          </p:cNvSpPr>
          <p:nvPr>
            <p:ph type="sldNum" sz="quarter" idx="17"/>
          </p:nvPr>
        </p:nvSpPr>
        <p:spPr/>
        <p:txBody>
          <a:bodyPr/>
          <a:lstStyle/>
          <a:p>
            <a:fld id="{59395FB3-9C97-154F-86B2-7E381B951268}" type="slidenum">
              <a:rPr lang="en-US" smtClean="0"/>
              <a:pPr/>
              <a:t>14</a:t>
            </a:fld>
            <a:endParaRPr lang="en-US" dirty="0"/>
          </a:p>
        </p:txBody>
      </p:sp>
    </p:spTree>
    <p:extLst>
      <p:ext uri="{BB962C8B-B14F-4D97-AF65-F5344CB8AC3E}">
        <p14:creationId xmlns:p14="http://schemas.microsoft.com/office/powerpoint/2010/main" val="877341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4E130-FD94-46C0-B849-27659E0E399E}"/>
              </a:ext>
            </a:extLst>
          </p:cNvPr>
          <p:cNvSpPr>
            <a:spLocks noGrp="1"/>
          </p:cNvSpPr>
          <p:nvPr>
            <p:ph type="title"/>
          </p:nvPr>
        </p:nvSpPr>
        <p:spPr>
          <a:xfrm>
            <a:off x="210312" y="201168"/>
            <a:ext cx="7024206" cy="664797"/>
          </a:xfrm>
        </p:spPr>
        <p:txBody>
          <a:bodyPr/>
          <a:lstStyle/>
          <a:p>
            <a:r>
              <a:rPr lang="en-US" dirty="0"/>
              <a:t>Example of </a:t>
            </a:r>
            <a:r>
              <a:rPr lang="en-US" dirty="0" err="1"/>
              <a:t>Usecase</a:t>
            </a:r>
            <a:r>
              <a:rPr lang="en-US" dirty="0"/>
              <a:t> – Authorities context  (Live Demo)</a:t>
            </a:r>
            <a:endParaRPr lang="en-IN" dirty="0"/>
          </a:p>
        </p:txBody>
      </p:sp>
      <p:sp>
        <p:nvSpPr>
          <p:cNvPr id="3" name="Text Placeholder 2">
            <a:extLst>
              <a:ext uri="{FF2B5EF4-FFF2-40B4-BE49-F238E27FC236}">
                <a16:creationId xmlns:a16="http://schemas.microsoft.com/office/drawing/2014/main" id="{5971EFF1-A92A-4520-A0F0-EF9D5D2B72F0}"/>
              </a:ext>
            </a:extLst>
          </p:cNvPr>
          <p:cNvSpPr>
            <a:spLocks noGrp="1"/>
          </p:cNvSpPr>
          <p:nvPr>
            <p:ph type="body" sz="quarter" idx="12"/>
          </p:nvPr>
        </p:nvSpPr>
        <p:spPr/>
        <p:txBody>
          <a:bodyPr/>
          <a:lstStyle/>
          <a:p>
            <a:endParaRPr lang="en-IN"/>
          </a:p>
        </p:txBody>
      </p:sp>
      <p:sp>
        <p:nvSpPr>
          <p:cNvPr id="4" name="Text Placeholder 3">
            <a:extLst>
              <a:ext uri="{FF2B5EF4-FFF2-40B4-BE49-F238E27FC236}">
                <a16:creationId xmlns:a16="http://schemas.microsoft.com/office/drawing/2014/main" id="{B7FD1F6E-E8E7-4B46-8D55-097E6EE30019}"/>
              </a:ext>
            </a:extLst>
          </p:cNvPr>
          <p:cNvSpPr>
            <a:spLocks noGrp="1"/>
          </p:cNvSpPr>
          <p:nvPr>
            <p:ph type="body" sz="quarter" idx="13"/>
          </p:nvPr>
        </p:nvSpPr>
        <p:spPr/>
        <p:txBody>
          <a:bodyPr/>
          <a:lstStyle/>
          <a:p>
            <a:endParaRPr lang="en-IN"/>
          </a:p>
        </p:txBody>
      </p:sp>
      <p:sp>
        <p:nvSpPr>
          <p:cNvPr id="5" name="Text Placeholder 4">
            <a:extLst>
              <a:ext uri="{FF2B5EF4-FFF2-40B4-BE49-F238E27FC236}">
                <a16:creationId xmlns:a16="http://schemas.microsoft.com/office/drawing/2014/main" id="{8DF0263E-641A-43F4-B9B2-75CF60C3B22F}"/>
              </a:ext>
            </a:extLst>
          </p:cNvPr>
          <p:cNvSpPr>
            <a:spLocks noGrp="1"/>
          </p:cNvSpPr>
          <p:nvPr>
            <p:ph type="body" sz="quarter" idx="14"/>
          </p:nvPr>
        </p:nvSpPr>
        <p:spPr/>
        <p:txBody>
          <a:bodyPr/>
          <a:lstStyle/>
          <a:p>
            <a:endParaRPr lang="en-IN"/>
          </a:p>
        </p:txBody>
      </p:sp>
      <p:sp>
        <p:nvSpPr>
          <p:cNvPr id="6" name="Text Placeholder 5">
            <a:extLst>
              <a:ext uri="{FF2B5EF4-FFF2-40B4-BE49-F238E27FC236}">
                <a16:creationId xmlns:a16="http://schemas.microsoft.com/office/drawing/2014/main" id="{5349A6F8-378B-4125-8B0E-4C3BC6ECAC04}"/>
              </a:ext>
            </a:extLst>
          </p:cNvPr>
          <p:cNvSpPr>
            <a:spLocks noGrp="1"/>
          </p:cNvSpPr>
          <p:nvPr>
            <p:ph type="body" sz="quarter" idx="15"/>
          </p:nvPr>
        </p:nvSpPr>
        <p:spPr/>
        <p:txBody>
          <a:bodyPr/>
          <a:lstStyle/>
          <a:p>
            <a:endParaRPr lang="en-IN"/>
          </a:p>
        </p:txBody>
      </p:sp>
      <p:sp>
        <p:nvSpPr>
          <p:cNvPr id="7" name="Footer Placeholder 6">
            <a:extLst>
              <a:ext uri="{FF2B5EF4-FFF2-40B4-BE49-F238E27FC236}">
                <a16:creationId xmlns:a16="http://schemas.microsoft.com/office/drawing/2014/main" id="{9B690C68-0107-488C-9060-A2437886FE0A}"/>
              </a:ext>
            </a:extLst>
          </p:cNvPr>
          <p:cNvSpPr>
            <a:spLocks noGrp="1"/>
          </p:cNvSpPr>
          <p:nvPr>
            <p:ph type="ftr" sz="quarter" idx="16"/>
          </p:nvPr>
        </p:nvSpPr>
        <p:spPr/>
        <p:txBody>
          <a:body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8174EAAC-E7F6-41B6-A308-BB61AF8A95F9}"/>
              </a:ext>
            </a:extLst>
          </p:cNvPr>
          <p:cNvSpPr>
            <a:spLocks noGrp="1"/>
          </p:cNvSpPr>
          <p:nvPr>
            <p:ph type="sldNum" sz="quarter" idx="17"/>
          </p:nvPr>
        </p:nvSpPr>
        <p:spPr/>
        <p:txBody>
          <a:bodyPr/>
          <a:lstStyle/>
          <a:p>
            <a:fld id="{59395FB3-9C97-154F-86B2-7E381B951268}" type="slidenum">
              <a:rPr lang="en-US" smtClean="0"/>
              <a:pPr/>
              <a:t>15</a:t>
            </a:fld>
            <a:endParaRPr lang="en-US" dirty="0"/>
          </a:p>
        </p:txBody>
      </p:sp>
    </p:spTree>
    <p:extLst>
      <p:ext uri="{BB962C8B-B14F-4D97-AF65-F5344CB8AC3E}">
        <p14:creationId xmlns:p14="http://schemas.microsoft.com/office/powerpoint/2010/main" val="3528878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402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33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8" descr="A close up of a logo&#10;&#10;Description automatically generated">
            <a:extLst>
              <a:ext uri="{FF2B5EF4-FFF2-40B4-BE49-F238E27FC236}">
                <a16:creationId xmlns:a16="http://schemas.microsoft.com/office/drawing/2014/main" id="{08BBE8B5-129D-423E-9391-A60364794173}"/>
              </a:ext>
            </a:extLst>
          </p:cNvPr>
          <p:cNvPicPr>
            <a:picLocks noChangeAspect="1"/>
          </p:cNvPicPr>
          <p:nvPr/>
        </p:nvPicPr>
        <p:blipFill>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l="9787" t="10246" r="9787" b="10246"/>
          <a:stretch>
            <a:fillRect/>
          </a:stretch>
        </p:blipFill>
        <p:spPr bwMode="auto">
          <a:xfrm>
            <a:off x="4572000" y="825971"/>
            <a:ext cx="4572000" cy="3491557"/>
          </a:xfrm>
          <a:prstGeom prst="rect">
            <a:avLst/>
          </a:prstGeom>
          <a:solidFill>
            <a:schemeClr val="bg1">
              <a:lumMod val="95000"/>
            </a:schemeClr>
          </a:solidFill>
          <a:ln>
            <a:noFill/>
          </a:ln>
        </p:spPr>
      </p:pic>
      <p:sp>
        <p:nvSpPr>
          <p:cNvPr id="12" name="Title 11">
            <a:extLst>
              <a:ext uri="{FF2B5EF4-FFF2-40B4-BE49-F238E27FC236}">
                <a16:creationId xmlns:a16="http://schemas.microsoft.com/office/drawing/2014/main" id="{97E04D0C-FE31-4060-9FC9-937BA038DEE7}"/>
              </a:ext>
            </a:extLst>
          </p:cNvPr>
          <p:cNvSpPr>
            <a:spLocks noGrp="1"/>
          </p:cNvSpPr>
          <p:nvPr>
            <p:ph type="title"/>
          </p:nvPr>
        </p:nvSpPr>
        <p:spPr>
          <a:xfrm>
            <a:off x="311166" y="1518982"/>
            <a:ext cx="4539194" cy="2259644"/>
          </a:xfrm>
          <a:solidFill>
            <a:schemeClr val="bg2"/>
          </a:solidFill>
        </p:spPr>
        <p:txBody>
          <a:bodyPr anchor="t">
            <a:normAutofit/>
          </a:bodyPr>
          <a:lstStyle>
            <a:lvl1pPr>
              <a:lnSpc>
                <a:spcPct val="100000"/>
              </a:lnSpc>
              <a:defRPr sz="3200">
                <a:solidFill>
                  <a:srgbClr val="1D3649"/>
                </a:solidFill>
              </a:defRPr>
            </a:lvl1pPr>
          </a:lstStyle>
          <a:p>
            <a:pPr algn="ctr">
              <a:lnSpc>
                <a:spcPct val="90000"/>
              </a:lnSpc>
            </a:pPr>
            <a:r>
              <a:rPr lang="en-US" dirty="0">
                <a:solidFill>
                  <a:schemeClr val="tx1"/>
                </a:solidFill>
                <a:latin typeface="IBM Plex Sans"/>
              </a:rPr>
              <a:t>Access to proper Medical care is everyone’s birth right !!!</a:t>
            </a:r>
          </a:p>
        </p:txBody>
      </p:sp>
      <p:sp>
        <p:nvSpPr>
          <p:cNvPr id="7" name="Footer Placeholder 6">
            <a:extLst>
              <a:ext uri="{FF2B5EF4-FFF2-40B4-BE49-F238E27FC236}">
                <a16:creationId xmlns:a16="http://schemas.microsoft.com/office/drawing/2014/main" id="{B3E10201-AAEB-4617-A904-44893B348A12}"/>
              </a:ext>
            </a:extLst>
          </p:cNvPr>
          <p:cNvSpPr>
            <a:spLocks noGrp="1"/>
          </p:cNvSpPr>
          <p:nvPr>
            <p:ph type="ftr" sz="quarter" idx="16"/>
          </p:nvPr>
        </p:nvSpPr>
        <p:spPr>
          <a:xfrm>
            <a:off x="228599" y="4825970"/>
            <a:ext cx="1916722" cy="91440"/>
          </a:xfrm>
        </p:spPr>
        <p:txBody>
          <a:bodyPr wrap="none" anchor="ctr">
            <a:normAutofit/>
          </a:bodyPr>
          <a:lstStyle/>
          <a:p>
            <a:pPr>
              <a:spcAft>
                <a:spcPts val="600"/>
              </a:spcAft>
            </a:pPr>
            <a:r>
              <a:rPr lang="en-US" dirty="0"/>
              <a:t>IBM Security / © 2020 IBM Corporation</a:t>
            </a:r>
            <a:endParaRPr lang="en-US"/>
          </a:p>
        </p:txBody>
      </p:sp>
      <p:sp>
        <p:nvSpPr>
          <p:cNvPr id="8" name="Slide Number Placeholder 7">
            <a:extLst>
              <a:ext uri="{FF2B5EF4-FFF2-40B4-BE49-F238E27FC236}">
                <a16:creationId xmlns:a16="http://schemas.microsoft.com/office/drawing/2014/main" id="{B27EBF3B-97F6-4876-91AE-1F615B9CD02E}"/>
              </a:ext>
            </a:extLst>
          </p:cNvPr>
          <p:cNvSpPr>
            <a:spLocks noGrp="1"/>
          </p:cNvSpPr>
          <p:nvPr>
            <p:ph type="sldNum" sz="quarter" idx="17"/>
          </p:nvPr>
        </p:nvSpPr>
        <p:spPr>
          <a:xfrm>
            <a:off x="8815946" y="4825077"/>
            <a:ext cx="99386" cy="92333"/>
          </a:xfrm>
        </p:spPr>
        <p:txBody>
          <a:bodyPr wrap="none" anchor="ctr">
            <a:normAutofit/>
          </a:bodyPr>
          <a:lstStyle/>
          <a:p>
            <a:pPr>
              <a:spcAft>
                <a:spcPts val="600"/>
              </a:spcAft>
            </a:pPr>
            <a:fld id="{59395FB3-9C97-154F-86B2-7E381B951268}" type="slidenum">
              <a:rPr lang="en-US" smtClean="0"/>
              <a:pPr>
                <a:spcAft>
                  <a:spcPts val="600"/>
                </a:spcAft>
              </a:pPr>
              <a:t>2</a:t>
            </a:fld>
            <a:endParaRPr lang="en-US"/>
          </a:p>
        </p:txBody>
      </p:sp>
      <p:pic>
        <p:nvPicPr>
          <p:cNvPr id="14" name="Picture 8" descr="A close up of a logo&#10;&#10;Description automatically generated">
            <a:extLst>
              <a:ext uri="{FF2B5EF4-FFF2-40B4-BE49-F238E27FC236}">
                <a16:creationId xmlns:a16="http://schemas.microsoft.com/office/drawing/2014/main" id="{884C593B-5DEF-4E03-865F-7CC5CEDD7FBD}"/>
              </a:ext>
            </a:extLst>
          </p:cNvPr>
          <p:cNvPicPr>
            <a:picLocks noChangeAspect="1"/>
          </p:cNvPicPr>
          <p:nvPr/>
        </p:nvPicPr>
        <p:blipFill>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l="9787" t="10246" r="9787" b="10246"/>
          <a:stretch>
            <a:fillRect/>
          </a:stretch>
        </p:blipFill>
        <p:spPr bwMode="auto">
          <a:xfrm>
            <a:off x="4791511" y="758624"/>
            <a:ext cx="4358126" cy="3491557"/>
          </a:xfrm>
          <a:prstGeom prst="rect">
            <a:avLst/>
          </a:prstGeom>
          <a:solidFill>
            <a:schemeClr val="bg2"/>
          </a:solidFill>
          <a:ln>
            <a:noFill/>
          </a:ln>
        </p:spPr>
      </p:pic>
    </p:spTree>
    <p:extLst>
      <p:ext uri="{BB962C8B-B14F-4D97-AF65-F5344CB8AC3E}">
        <p14:creationId xmlns:p14="http://schemas.microsoft.com/office/powerpoint/2010/main" val="1738745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D246C-5916-47C0-93A5-9D071FF4D646}"/>
              </a:ext>
            </a:extLst>
          </p:cNvPr>
          <p:cNvSpPr>
            <a:spLocks noGrp="1"/>
          </p:cNvSpPr>
          <p:nvPr>
            <p:ph type="title"/>
          </p:nvPr>
        </p:nvSpPr>
        <p:spPr/>
        <p:txBody>
          <a:bodyPr/>
          <a:lstStyle/>
          <a:p>
            <a:r>
              <a:rPr lang="en-US" dirty="0"/>
              <a:t>Problem Statement</a:t>
            </a:r>
            <a:endParaRPr lang="en-IN" dirty="0"/>
          </a:p>
        </p:txBody>
      </p:sp>
      <p:sp>
        <p:nvSpPr>
          <p:cNvPr id="7" name="Footer Placeholder 6">
            <a:extLst>
              <a:ext uri="{FF2B5EF4-FFF2-40B4-BE49-F238E27FC236}">
                <a16:creationId xmlns:a16="http://schemas.microsoft.com/office/drawing/2014/main" id="{B3E10201-AAEB-4617-A904-44893B348A12}"/>
              </a:ext>
            </a:extLst>
          </p:cNvPr>
          <p:cNvSpPr>
            <a:spLocks noGrp="1"/>
          </p:cNvSpPr>
          <p:nvPr>
            <p:ph type="ftr" sz="quarter" idx="16"/>
          </p:nvPr>
        </p:nvSpPr>
        <p:spPr/>
        <p:txBody>
          <a:bodyPr/>
          <a:lstStyle/>
          <a:p>
            <a:r>
              <a:rPr lang="en-US" dirty="0"/>
              <a:t>IBM Security / © 2020 IBM Corporation</a:t>
            </a:r>
          </a:p>
        </p:txBody>
      </p:sp>
      <p:sp>
        <p:nvSpPr>
          <p:cNvPr id="8" name="Slide Number Placeholder 7">
            <a:extLst>
              <a:ext uri="{FF2B5EF4-FFF2-40B4-BE49-F238E27FC236}">
                <a16:creationId xmlns:a16="http://schemas.microsoft.com/office/drawing/2014/main" id="{B27EBF3B-97F6-4876-91AE-1F615B9CD02E}"/>
              </a:ext>
            </a:extLst>
          </p:cNvPr>
          <p:cNvSpPr>
            <a:spLocks noGrp="1"/>
          </p:cNvSpPr>
          <p:nvPr>
            <p:ph type="sldNum" sz="quarter" idx="17"/>
          </p:nvPr>
        </p:nvSpPr>
        <p:spPr/>
        <p:txBody>
          <a:bodyPr/>
          <a:lstStyle/>
          <a:p>
            <a:fld id="{59395FB3-9C97-154F-86B2-7E381B951268}" type="slidenum">
              <a:rPr lang="en-US" smtClean="0"/>
              <a:pPr/>
              <a:t>3</a:t>
            </a:fld>
            <a:endParaRPr lang="en-US" dirty="0"/>
          </a:p>
        </p:txBody>
      </p:sp>
      <p:sp>
        <p:nvSpPr>
          <p:cNvPr id="4" name="TextBox 3">
            <a:extLst>
              <a:ext uri="{FF2B5EF4-FFF2-40B4-BE49-F238E27FC236}">
                <a16:creationId xmlns:a16="http://schemas.microsoft.com/office/drawing/2014/main" id="{9D5544E7-ACD1-4AE4-9B8F-9D9AA9AB9F3F}"/>
              </a:ext>
            </a:extLst>
          </p:cNvPr>
          <p:cNvSpPr txBox="1"/>
          <p:nvPr/>
        </p:nvSpPr>
        <p:spPr>
          <a:xfrm>
            <a:off x="228598" y="699247"/>
            <a:ext cx="8587347" cy="3323987"/>
          </a:xfrm>
          <a:prstGeom prst="rect">
            <a:avLst/>
          </a:prstGeom>
          <a:noFill/>
        </p:spPr>
        <p:txBody>
          <a:bodyPr wrap="square" rtlCol="0" anchor="t">
            <a:spAutoFit/>
          </a:bodyPr>
          <a:lstStyle/>
          <a:p>
            <a:pPr algn="l"/>
            <a:endParaRPr lang="en-US"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latin typeface="IBM Plex Sans" charset="0"/>
                <a:ea typeface="IBM Plex Sans" charset="0"/>
                <a:cs typeface="IBM Plex Sans" charset="0"/>
              </a:rPr>
              <a:t>Current medical data of citizens are stored either in physical records or multiple Healthcare systems. Such a scenario is not very useful while  handling a pandemic like </a:t>
            </a:r>
            <a:r>
              <a:rPr lang="en-US" sz="1400" dirty="0" err="1">
                <a:solidFill>
                  <a:schemeClr val="bg1"/>
                </a:solidFill>
                <a:latin typeface="IBM Plex Sans" charset="0"/>
                <a:ea typeface="IBM Plex Sans" charset="0"/>
                <a:cs typeface="IBM Plex Sans" charset="0"/>
              </a:rPr>
              <a:t>Covid</a:t>
            </a:r>
            <a:r>
              <a:rPr lang="en-US" sz="1400" dirty="0">
                <a:solidFill>
                  <a:schemeClr val="bg1"/>
                </a:solidFill>
                <a:latin typeface="IBM Plex Sans" charset="0"/>
                <a:ea typeface="IBM Plex Sans" charset="0"/>
                <a:cs typeface="IBM Plex Sans" charset="0"/>
              </a:rPr>
              <a:t> which requires government to act swiftly and decisively. </a:t>
            </a:r>
          </a:p>
          <a:p>
            <a:pPr marL="285750" indent="-285750" algn="l">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a:ea typeface="IBM Plex Sans" charset="0"/>
                <a:cs typeface="IBM Plex Sans" charset="0"/>
              </a:rPr>
              <a:t>Need  of an integrated healthcare system to provide real time data and analytics about diseases, medical assistance and supplies  required in a particular area.</a:t>
            </a:r>
          </a:p>
          <a:p>
            <a:pPr marL="285750" indent="-285750" algn="l">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r>
              <a:rPr lang="en-IN" sz="1400" dirty="0">
                <a:solidFill>
                  <a:schemeClr val="bg1"/>
                </a:solidFill>
                <a:latin typeface="IBM Plex Sans" charset="0"/>
                <a:ea typeface="IBM Plex Sans" charset="0"/>
                <a:cs typeface="IBM Plex Sans" charset="0"/>
              </a:rPr>
              <a:t>In a country where  lakhs of infants die </a:t>
            </a:r>
            <a:r>
              <a:rPr lang="en-IN" sz="1400" b="1" dirty="0">
                <a:solidFill>
                  <a:schemeClr val="bg1"/>
                </a:solidFill>
                <a:latin typeface="IBM Plex Sans" charset="0"/>
                <a:ea typeface="IBM Plex Sans" charset="0"/>
                <a:cs typeface="IBM Plex Sans" charset="0"/>
              </a:rPr>
              <a:t>every year due to preventable diseases, </a:t>
            </a:r>
            <a:r>
              <a:rPr lang="en-IN" sz="1400" dirty="0">
                <a:solidFill>
                  <a:schemeClr val="bg1"/>
                </a:solidFill>
                <a:latin typeface="IBM Plex Sans" charset="0"/>
                <a:ea typeface="IBM Plex Sans" charset="0"/>
                <a:cs typeface="IBM Plex Sans" charset="0"/>
              </a:rPr>
              <a:t>the advent of high cell phone penetration and the spread of broadband even in rural areas  has provided an opportunity to have one digital healthcare app for instant consultation ( telemedicine), education and data collection from citizens. </a:t>
            </a:r>
          </a:p>
          <a:p>
            <a:pPr marL="285750" indent="-285750" algn="l">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r>
              <a:rPr lang="en-IN" sz="1400" dirty="0">
                <a:solidFill>
                  <a:schemeClr val="bg1"/>
                </a:solidFill>
                <a:latin typeface="IBM Plex Sans" charset="0"/>
                <a:ea typeface="IBM Plex Sans" charset="0"/>
                <a:cs typeface="IBM Plex Sans" charset="0"/>
              </a:rPr>
              <a:t>The Indian national healthcare budget spend of </a:t>
            </a:r>
            <a:r>
              <a:rPr lang="en-IN" sz="1400" dirty="0" err="1">
                <a:solidFill>
                  <a:schemeClr val="bg1"/>
                </a:solidFill>
                <a:latin typeface="IBM Plex Sans" charset="0"/>
                <a:ea typeface="IBM Plex Sans" charset="0"/>
                <a:cs typeface="IBM Plex Sans" charset="0"/>
              </a:rPr>
              <a:t>approx</a:t>
            </a:r>
            <a:r>
              <a:rPr lang="en-IN" sz="1400" dirty="0">
                <a:solidFill>
                  <a:schemeClr val="bg1"/>
                </a:solidFill>
                <a:latin typeface="IBM Plex Sans" charset="0"/>
                <a:ea typeface="IBM Plex Sans" charset="0"/>
                <a:cs typeface="IBM Plex Sans" charset="0"/>
              </a:rPr>
              <a:t> Rs 70000 crores can be spent in a targeted and customized manner using data from an app to ensure maximum e</a:t>
            </a:r>
            <a:r>
              <a:rPr lang="en-IN" sz="1400" b="1" dirty="0">
                <a:solidFill>
                  <a:schemeClr val="bg1"/>
                </a:solidFill>
                <a:latin typeface="IBM Plex Sans" charset="0"/>
                <a:ea typeface="IBM Plex Sans" charset="0"/>
                <a:cs typeface="IBM Plex Sans" charset="0"/>
              </a:rPr>
              <a:t>ffectiveness. </a:t>
            </a:r>
            <a:endParaRPr lang="en-IN" sz="1400"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1932853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D246C-5916-47C0-93A5-9D071FF4D646}"/>
              </a:ext>
            </a:extLst>
          </p:cNvPr>
          <p:cNvSpPr>
            <a:spLocks noGrp="1"/>
          </p:cNvSpPr>
          <p:nvPr>
            <p:ph type="title"/>
          </p:nvPr>
        </p:nvSpPr>
        <p:spPr/>
        <p:txBody>
          <a:bodyPr/>
          <a:lstStyle/>
          <a:p>
            <a:r>
              <a:rPr lang="en-US" dirty="0"/>
              <a:t>Solution</a:t>
            </a:r>
            <a:endParaRPr lang="en-IN" dirty="0"/>
          </a:p>
        </p:txBody>
      </p:sp>
      <p:sp>
        <p:nvSpPr>
          <p:cNvPr id="7" name="Footer Placeholder 6">
            <a:extLst>
              <a:ext uri="{FF2B5EF4-FFF2-40B4-BE49-F238E27FC236}">
                <a16:creationId xmlns:a16="http://schemas.microsoft.com/office/drawing/2014/main" id="{B3E10201-AAEB-4617-A904-44893B348A12}"/>
              </a:ext>
            </a:extLst>
          </p:cNvPr>
          <p:cNvSpPr>
            <a:spLocks noGrp="1"/>
          </p:cNvSpPr>
          <p:nvPr>
            <p:ph type="ftr" sz="quarter" idx="16"/>
          </p:nvPr>
        </p:nvSpPr>
        <p:spPr/>
        <p:txBody>
          <a:bodyPr/>
          <a:lstStyle/>
          <a:p>
            <a:r>
              <a:rPr lang="en-US" dirty="0"/>
              <a:t>IBM Security / © 2020 IBM Corporation</a:t>
            </a:r>
          </a:p>
        </p:txBody>
      </p:sp>
      <p:sp>
        <p:nvSpPr>
          <p:cNvPr id="8" name="Slide Number Placeholder 7">
            <a:extLst>
              <a:ext uri="{FF2B5EF4-FFF2-40B4-BE49-F238E27FC236}">
                <a16:creationId xmlns:a16="http://schemas.microsoft.com/office/drawing/2014/main" id="{B27EBF3B-97F6-4876-91AE-1F615B9CD02E}"/>
              </a:ext>
            </a:extLst>
          </p:cNvPr>
          <p:cNvSpPr>
            <a:spLocks noGrp="1"/>
          </p:cNvSpPr>
          <p:nvPr>
            <p:ph type="sldNum" sz="quarter" idx="17"/>
          </p:nvPr>
        </p:nvSpPr>
        <p:spPr/>
        <p:txBody>
          <a:bodyPr/>
          <a:lstStyle/>
          <a:p>
            <a:fld id="{59395FB3-9C97-154F-86B2-7E381B951268}" type="slidenum">
              <a:rPr lang="en-US" smtClean="0"/>
              <a:pPr/>
              <a:t>4</a:t>
            </a:fld>
            <a:endParaRPr lang="en-US" dirty="0"/>
          </a:p>
        </p:txBody>
      </p:sp>
      <p:sp>
        <p:nvSpPr>
          <p:cNvPr id="4" name="TextBox 3">
            <a:extLst>
              <a:ext uri="{FF2B5EF4-FFF2-40B4-BE49-F238E27FC236}">
                <a16:creationId xmlns:a16="http://schemas.microsoft.com/office/drawing/2014/main" id="{9D5544E7-ACD1-4AE4-9B8F-9D9AA9AB9F3F}"/>
              </a:ext>
            </a:extLst>
          </p:cNvPr>
          <p:cNvSpPr txBox="1"/>
          <p:nvPr/>
        </p:nvSpPr>
        <p:spPr>
          <a:xfrm>
            <a:off x="228599" y="699247"/>
            <a:ext cx="8095130" cy="3539430"/>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latin typeface="IBM Plex Sans" charset="0"/>
                <a:ea typeface="IBM Plex Sans" charset="0"/>
                <a:cs typeface="IBM Plex Sans" charset="0"/>
              </a:rPr>
              <a:t>Develop Integrated Healthcare System (IHS) which can benefit every citizen of the country</a:t>
            </a:r>
          </a:p>
          <a:p>
            <a:pPr marL="285750" indent="-285750" algn="l">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r>
              <a:rPr lang="en-IN" sz="1400" dirty="0">
                <a:solidFill>
                  <a:schemeClr val="bg1"/>
                </a:solidFill>
                <a:latin typeface="IBM Plex Sans" charset="0"/>
                <a:ea typeface="IBM Plex Sans" charset="0"/>
                <a:cs typeface="IBM Plex Sans" charset="0"/>
              </a:rPr>
              <a:t>Separate access for citizen, Medical practitioner and government </a:t>
            </a:r>
          </a:p>
          <a:p>
            <a:pPr marL="285750" indent="-285750" algn="l">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r>
              <a:rPr lang="en-IN" sz="1400" dirty="0">
                <a:solidFill>
                  <a:schemeClr val="bg1"/>
                </a:solidFill>
                <a:latin typeface="IBM Plex Sans" charset="0"/>
                <a:ea typeface="IBM Plex Sans" charset="0"/>
                <a:cs typeface="IBM Plex Sans" charset="0"/>
              </a:rPr>
              <a:t>Mobile App for Citizens and Medical Practitioner</a:t>
            </a:r>
          </a:p>
          <a:p>
            <a:pPr marL="285750" indent="-285750" algn="l">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IN" sz="1400" dirty="0">
                <a:solidFill>
                  <a:schemeClr val="bg1"/>
                </a:solidFill>
                <a:latin typeface="IBM Plex Sans" charset="0"/>
                <a:ea typeface="IBM Plex Sans" charset="0"/>
                <a:cs typeface="IBM Plex Sans" charset="0"/>
              </a:rPr>
              <a:t>Website for Citizens, Medical Practitioner and Government</a:t>
            </a:r>
          </a:p>
          <a:p>
            <a:pPr marL="285750" indent="-285750">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IN" sz="1400" dirty="0">
                <a:solidFill>
                  <a:schemeClr val="bg1"/>
                </a:solidFill>
                <a:latin typeface="IBM Plex Sans" charset="0"/>
                <a:ea typeface="IBM Plex Sans" charset="0"/>
                <a:cs typeface="IBM Plex Sans" charset="0"/>
              </a:rPr>
              <a:t>Integration with SSN systems like (Aadhar card, Social Security Number, etc)</a:t>
            </a:r>
          </a:p>
          <a:p>
            <a:pPr marL="285750" indent="-285750">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IN" sz="1400" dirty="0">
                <a:solidFill>
                  <a:schemeClr val="bg1"/>
                </a:solidFill>
                <a:latin typeface="IBM Plex Sans" charset="0"/>
                <a:ea typeface="IBM Plex Sans" charset="0"/>
                <a:cs typeface="IBM Plex Sans" charset="0"/>
              </a:rPr>
              <a:t>Strong Security for authentication, authorization, Privacy, Data at rest, etc</a:t>
            </a:r>
          </a:p>
          <a:p>
            <a:pPr marL="285750" indent="-285750">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IN" sz="1400" dirty="0">
                <a:solidFill>
                  <a:schemeClr val="bg1"/>
                </a:solidFill>
                <a:latin typeface="IBM Plex Sans" charset="0"/>
                <a:ea typeface="IBM Plex Sans" charset="0"/>
                <a:cs typeface="IBM Plex Sans" charset="0"/>
              </a:rPr>
              <a:t>AI based engine to provide real time critical insights and actionable analytics to government  on (a) Illnesses and diseases prevalent in specific areas (b) Early warnings about deficiencies or gaps in the medical manpower or infrastructure required in specific areas ( c ) Prevalence of cases and help required during emergencies like pandemics. </a:t>
            </a:r>
          </a:p>
        </p:txBody>
      </p:sp>
    </p:spTree>
    <p:extLst>
      <p:ext uri="{BB962C8B-B14F-4D97-AF65-F5344CB8AC3E}">
        <p14:creationId xmlns:p14="http://schemas.microsoft.com/office/powerpoint/2010/main" val="2262079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D246C-5916-47C0-93A5-9D071FF4D646}"/>
              </a:ext>
            </a:extLst>
          </p:cNvPr>
          <p:cNvSpPr>
            <a:spLocks noGrp="1"/>
          </p:cNvSpPr>
          <p:nvPr>
            <p:ph type="title"/>
          </p:nvPr>
        </p:nvSpPr>
        <p:spPr>
          <a:xfrm>
            <a:off x="210312" y="6186"/>
            <a:ext cx="6419088" cy="332399"/>
          </a:xfrm>
        </p:spPr>
        <p:txBody>
          <a:bodyPr/>
          <a:lstStyle/>
          <a:p>
            <a:r>
              <a:rPr lang="en-US" dirty="0" err="1"/>
              <a:t>Usecases</a:t>
            </a:r>
            <a:endParaRPr lang="en-IN" dirty="0"/>
          </a:p>
        </p:txBody>
      </p:sp>
      <p:sp>
        <p:nvSpPr>
          <p:cNvPr id="7" name="Footer Placeholder 6">
            <a:extLst>
              <a:ext uri="{FF2B5EF4-FFF2-40B4-BE49-F238E27FC236}">
                <a16:creationId xmlns:a16="http://schemas.microsoft.com/office/drawing/2014/main" id="{B3E10201-AAEB-4617-A904-44893B348A12}"/>
              </a:ext>
            </a:extLst>
          </p:cNvPr>
          <p:cNvSpPr>
            <a:spLocks noGrp="1"/>
          </p:cNvSpPr>
          <p:nvPr>
            <p:ph type="ftr" sz="quarter" idx="16"/>
          </p:nvPr>
        </p:nvSpPr>
        <p:spPr/>
        <p:txBody>
          <a:bodyPr/>
          <a:lstStyle/>
          <a:p>
            <a:r>
              <a:rPr lang="en-US" dirty="0"/>
              <a:t>IBM Security / © 2020 IBM Corporation</a:t>
            </a:r>
          </a:p>
        </p:txBody>
      </p:sp>
      <p:sp>
        <p:nvSpPr>
          <p:cNvPr id="8" name="Slide Number Placeholder 7">
            <a:extLst>
              <a:ext uri="{FF2B5EF4-FFF2-40B4-BE49-F238E27FC236}">
                <a16:creationId xmlns:a16="http://schemas.microsoft.com/office/drawing/2014/main" id="{B27EBF3B-97F6-4876-91AE-1F615B9CD02E}"/>
              </a:ext>
            </a:extLst>
          </p:cNvPr>
          <p:cNvSpPr>
            <a:spLocks noGrp="1"/>
          </p:cNvSpPr>
          <p:nvPr>
            <p:ph type="sldNum" sz="quarter" idx="17"/>
          </p:nvPr>
        </p:nvSpPr>
        <p:spPr/>
        <p:txBody>
          <a:bodyPr/>
          <a:lstStyle/>
          <a:p>
            <a:fld id="{59395FB3-9C97-154F-86B2-7E381B951268}" type="slidenum">
              <a:rPr lang="en-US" smtClean="0"/>
              <a:pPr/>
              <a:t>5</a:t>
            </a:fld>
            <a:endParaRPr lang="en-US" dirty="0"/>
          </a:p>
        </p:txBody>
      </p:sp>
      <p:graphicFrame>
        <p:nvGraphicFramePr>
          <p:cNvPr id="6" name="Content Placeholder 5">
            <a:extLst>
              <a:ext uri="{FF2B5EF4-FFF2-40B4-BE49-F238E27FC236}">
                <a16:creationId xmlns:a16="http://schemas.microsoft.com/office/drawing/2014/main" id="{2C11DBDA-F222-4201-A898-701FB6388C22}"/>
              </a:ext>
            </a:extLst>
          </p:cNvPr>
          <p:cNvGraphicFramePr>
            <a:graphicFrameLocks/>
          </p:cNvGraphicFramePr>
          <p:nvPr>
            <p:extLst>
              <p:ext uri="{D42A27DB-BD31-4B8C-83A1-F6EECF244321}">
                <p14:modId xmlns:p14="http://schemas.microsoft.com/office/powerpoint/2010/main" val="1750853017"/>
              </p:ext>
            </p:extLst>
          </p:nvPr>
        </p:nvGraphicFramePr>
        <p:xfrm>
          <a:off x="121024" y="405880"/>
          <a:ext cx="8868335" cy="4262963"/>
        </p:xfrm>
        <a:graphic>
          <a:graphicData uri="http://schemas.openxmlformats.org/drawingml/2006/table">
            <a:tbl>
              <a:tblPr firstRow="1" bandRow="1">
                <a:tableStyleId>{5C22544A-7EE6-4342-B048-85BDC9FD1C3A}</a:tableStyleId>
              </a:tblPr>
              <a:tblGrid>
                <a:gridCol w="517711">
                  <a:extLst>
                    <a:ext uri="{9D8B030D-6E8A-4147-A177-3AD203B41FA5}">
                      <a16:colId xmlns:a16="http://schemas.microsoft.com/office/drawing/2014/main" val="20000"/>
                    </a:ext>
                  </a:extLst>
                </a:gridCol>
                <a:gridCol w="8350624">
                  <a:extLst>
                    <a:ext uri="{9D8B030D-6E8A-4147-A177-3AD203B41FA5}">
                      <a16:colId xmlns:a16="http://schemas.microsoft.com/office/drawing/2014/main" val="20001"/>
                    </a:ext>
                  </a:extLst>
                </a:gridCol>
              </a:tblGrid>
              <a:tr h="270083">
                <a:tc>
                  <a:txBody>
                    <a:bodyPr/>
                    <a:lstStyle/>
                    <a:p>
                      <a:pPr algn="ctr"/>
                      <a:r>
                        <a:rPr lang="en-US" sz="1000" dirty="0">
                          <a:solidFill>
                            <a:schemeClr val="tx1"/>
                          </a:solidFill>
                          <a:latin typeface="+mn-lt"/>
                          <a:cs typeface="Arial" panose="020B0604020202020204" pitchFamily="34" charset="0"/>
                        </a:rPr>
                        <a:t>#</a:t>
                      </a:r>
                    </a:p>
                  </a:txBody>
                  <a:tcPr>
                    <a:solidFill>
                      <a:srgbClr val="E3F6FF"/>
                    </a:solidFill>
                  </a:tcPr>
                </a:tc>
                <a:tc>
                  <a:txBody>
                    <a:bodyPr/>
                    <a:lstStyle/>
                    <a:p>
                      <a:r>
                        <a:rPr lang="en-US" sz="1000" dirty="0">
                          <a:solidFill>
                            <a:schemeClr val="tx1"/>
                          </a:solidFill>
                          <a:latin typeface="+mn-lt"/>
                          <a:cs typeface="Arial" panose="020B0604020202020204" pitchFamily="34" charset="0"/>
                        </a:rPr>
                        <a:t>Description</a:t>
                      </a:r>
                    </a:p>
                  </a:txBody>
                  <a:tcPr>
                    <a:solidFill>
                      <a:srgbClr val="E3F6FF"/>
                    </a:solidFill>
                  </a:tcPr>
                </a:tc>
                <a:extLst>
                  <a:ext uri="{0D108BD9-81ED-4DB2-BD59-A6C34878D82A}">
                    <a16:rowId xmlns:a16="http://schemas.microsoft.com/office/drawing/2014/main" val="10000"/>
                  </a:ext>
                </a:extLst>
              </a:tr>
              <a:tr h="298941">
                <a:tc>
                  <a:txBody>
                    <a:bodyPr/>
                    <a:lstStyle/>
                    <a:p>
                      <a:pPr algn="ctr"/>
                      <a:r>
                        <a:rPr lang="en-US" sz="1000" dirty="0">
                          <a:solidFill>
                            <a:schemeClr val="tx1"/>
                          </a:solidFill>
                          <a:latin typeface="+mn-lt"/>
                          <a:cs typeface="Arial" panose="020B0604020202020204" pitchFamily="34" charset="0"/>
                        </a:rPr>
                        <a:t>1</a:t>
                      </a:r>
                    </a:p>
                  </a:txBody>
                  <a:tcPr anchor="ctr">
                    <a:solidFill>
                      <a:srgbClr val="E3F6FF"/>
                    </a:solidFill>
                  </a:tcPr>
                </a:tc>
                <a:tc>
                  <a:txBody>
                    <a:bodyPr/>
                    <a:lstStyle/>
                    <a:p>
                      <a:r>
                        <a:rPr lang="en-US" sz="1000" kern="1200" dirty="0">
                          <a:solidFill>
                            <a:schemeClr val="tx1"/>
                          </a:solidFill>
                          <a:effectLst/>
                          <a:latin typeface="+mn-lt"/>
                          <a:ea typeface="+mn-ea"/>
                          <a:cs typeface="Arial" panose="020B0604020202020204" pitchFamily="34" charset="0"/>
                        </a:rPr>
                        <a:t>System to record and manage Personal Health Information (PHI) of all citizens along with their complete medical history, past investigation reports, medication details and Vaccination records for kids. </a:t>
                      </a:r>
                      <a:r>
                        <a:rPr lang="en-US" sz="1000" dirty="0">
                          <a:solidFill>
                            <a:schemeClr val="tx1"/>
                          </a:solidFill>
                          <a:latin typeface="+mn-lt"/>
                        </a:rPr>
                        <a:t>Mobile app/website for citizens to view or update their information.</a:t>
                      </a:r>
                      <a:endParaRPr lang="en-US" sz="1000" b="0" u="none" dirty="0">
                        <a:solidFill>
                          <a:schemeClr val="tx1"/>
                        </a:solidFill>
                        <a:latin typeface="+mn-lt"/>
                        <a:cs typeface="Arial" panose="020B0604020202020204" pitchFamily="34" charset="0"/>
                      </a:endParaRPr>
                    </a:p>
                  </a:txBody>
                  <a:tcPr anchor="ctr">
                    <a:solidFill>
                      <a:srgbClr val="E3F6FF"/>
                    </a:solidFill>
                  </a:tcPr>
                </a:tc>
                <a:extLst>
                  <a:ext uri="{0D108BD9-81ED-4DB2-BD59-A6C34878D82A}">
                    <a16:rowId xmlns:a16="http://schemas.microsoft.com/office/drawing/2014/main" val="10001"/>
                  </a:ext>
                </a:extLst>
              </a:tr>
              <a:tr h="0">
                <a:tc>
                  <a:txBody>
                    <a:bodyPr/>
                    <a:lstStyle/>
                    <a:p>
                      <a:pPr algn="ctr"/>
                      <a:r>
                        <a:rPr lang="en-US" sz="1000" dirty="0">
                          <a:solidFill>
                            <a:schemeClr val="tx1"/>
                          </a:solidFill>
                          <a:latin typeface="+mn-lt"/>
                          <a:cs typeface="Arial" panose="020B0604020202020204" pitchFamily="34" charset="0"/>
                        </a:rPr>
                        <a:t>2</a:t>
                      </a:r>
                    </a:p>
                  </a:txBody>
                  <a:tcPr anchor="ctr">
                    <a:solidFill>
                      <a:srgbClr val="E3F6FF"/>
                    </a:solidFill>
                  </a:tcPr>
                </a:tc>
                <a:tc>
                  <a:txBody>
                    <a:bodyPr/>
                    <a:lstStyle/>
                    <a:p>
                      <a:r>
                        <a:rPr lang="en-US" sz="1000" dirty="0">
                          <a:solidFill>
                            <a:schemeClr val="tx1"/>
                          </a:solidFill>
                          <a:latin typeface="+mn-lt"/>
                        </a:rPr>
                        <a:t>Database of medical practitioners and facilities (hospitals, clinics, blood bank etc.) Mobile app/website for Medical practitioners to view or  update patient information.</a:t>
                      </a:r>
                      <a:endParaRPr lang="en-IN" sz="1000" dirty="0">
                        <a:solidFill>
                          <a:schemeClr val="tx1"/>
                        </a:solidFill>
                        <a:latin typeface="+mn-lt"/>
                      </a:endParaRPr>
                    </a:p>
                  </a:txBody>
                  <a:tcPr anchor="ctr">
                    <a:solidFill>
                      <a:srgbClr val="E3F6FF"/>
                    </a:solidFill>
                  </a:tcPr>
                </a:tc>
                <a:extLst>
                  <a:ext uri="{0D108BD9-81ED-4DB2-BD59-A6C34878D82A}">
                    <a16:rowId xmlns:a16="http://schemas.microsoft.com/office/drawing/2014/main" val="10002"/>
                  </a:ext>
                </a:extLst>
              </a:tr>
              <a:tr h="0">
                <a:tc>
                  <a:txBody>
                    <a:bodyPr/>
                    <a:lstStyle/>
                    <a:p>
                      <a:pPr algn="ctr"/>
                      <a:r>
                        <a:rPr lang="en-US" sz="1000" dirty="0">
                          <a:solidFill>
                            <a:schemeClr val="tx1"/>
                          </a:solidFill>
                          <a:latin typeface="+mn-lt"/>
                          <a:cs typeface="Arial" panose="020B0604020202020204" pitchFamily="34" charset="0"/>
                        </a:rPr>
                        <a:t>3</a:t>
                      </a:r>
                    </a:p>
                  </a:txBody>
                  <a:tcPr anchor="ctr">
                    <a:solidFill>
                      <a:srgbClr val="E3F6FF"/>
                    </a:solidFill>
                  </a:tcPr>
                </a:tc>
                <a:tc>
                  <a:txBody>
                    <a:bodyPr/>
                    <a:lstStyle/>
                    <a:p>
                      <a:r>
                        <a:rPr lang="en-IN" sz="1000" dirty="0">
                          <a:solidFill>
                            <a:schemeClr val="tx1"/>
                          </a:solidFill>
                          <a:latin typeface="+mn-lt"/>
                        </a:rPr>
                        <a:t>Database for donors (</a:t>
                      </a:r>
                      <a:r>
                        <a:rPr lang="en-US" sz="1000" dirty="0">
                          <a:solidFill>
                            <a:schemeClr val="tx1"/>
                          </a:solidFill>
                          <a:latin typeface="+mn-lt"/>
                        </a:rPr>
                        <a:t>blood donors, organ donors, covid-19 recovered plasma donors etc.)</a:t>
                      </a:r>
                      <a:endParaRPr lang="en-IN" sz="1000" dirty="0">
                        <a:solidFill>
                          <a:schemeClr val="tx1"/>
                        </a:solidFill>
                        <a:latin typeface="+mn-lt"/>
                      </a:endParaRPr>
                    </a:p>
                  </a:txBody>
                  <a:tcPr anchor="ctr">
                    <a:solidFill>
                      <a:srgbClr val="E3F6FF"/>
                    </a:solidFill>
                  </a:tcPr>
                </a:tc>
                <a:extLst>
                  <a:ext uri="{0D108BD9-81ED-4DB2-BD59-A6C34878D82A}">
                    <a16:rowId xmlns:a16="http://schemas.microsoft.com/office/drawing/2014/main" val="527239177"/>
                  </a:ext>
                </a:extLst>
              </a:tr>
              <a:tr h="224982">
                <a:tc>
                  <a:txBody>
                    <a:bodyPr/>
                    <a:lstStyle/>
                    <a:p>
                      <a:pPr algn="ctr"/>
                      <a:r>
                        <a:rPr lang="en-US" sz="1000" dirty="0">
                          <a:solidFill>
                            <a:schemeClr val="tx1"/>
                          </a:solidFill>
                          <a:latin typeface="+mn-lt"/>
                          <a:cs typeface="Arial" panose="020B0604020202020204" pitchFamily="34" charset="0"/>
                        </a:rPr>
                        <a:t>4</a:t>
                      </a:r>
                    </a:p>
                  </a:txBody>
                  <a:tcPr anchor="ctr">
                    <a:solidFill>
                      <a:srgbClr val="E3F6FF"/>
                    </a:solidFill>
                  </a:tcPr>
                </a:tc>
                <a:tc>
                  <a:txBody>
                    <a:bodyPr/>
                    <a:lstStyle/>
                    <a:p>
                      <a:r>
                        <a:rPr lang="en-US" sz="1000" b="0" u="none" dirty="0">
                          <a:solidFill>
                            <a:schemeClr val="tx1"/>
                          </a:solidFill>
                          <a:latin typeface="+mn-lt"/>
                          <a:cs typeface="Arial" panose="020B0604020202020204" pitchFamily="34" charset="0"/>
                        </a:rPr>
                        <a:t>Integration of PHI with SSN (Social security Number, Aadhar card, </a:t>
                      </a:r>
                      <a:r>
                        <a:rPr lang="en-US" sz="1000" b="0" u="none" dirty="0" err="1">
                          <a:solidFill>
                            <a:schemeClr val="tx1"/>
                          </a:solidFill>
                          <a:latin typeface="+mn-lt"/>
                          <a:cs typeface="Arial" panose="020B0604020202020204" pitchFamily="34" charset="0"/>
                        </a:rPr>
                        <a:t>etc</a:t>
                      </a:r>
                      <a:r>
                        <a:rPr lang="en-US" sz="1000" b="0" u="none" dirty="0">
                          <a:solidFill>
                            <a:schemeClr val="tx1"/>
                          </a:solidFill>
                          <a:latin typeface="+mn-lt"/>
                          <a:cs typeface="Arial" panose="020B0604020202020204" pitchFamily="34" charset="0"/>
                        </a:rPr>
                        <a:t>)</a:t>
                      </a:r>
                    </a:p>
                  </a:txBody>
                  <a:tcPr anchor="ctr">
                    <a:solidFill>
                      <a:srgbClr val="E3F6FF"/>
                    </a:solidFill>
                  </a:tcPr>
                </a:tc>
                <a:extLst>
                  <a:ext uri="{0D108BD9-81ED-4DB2-BD59-A6C34878D82A}">
                    <a16:rowId xmlns:a16="http://schemas.microsoft.com/office/drawing/2014/main" val="10003"/>
                  </a:ext>
                </a:extLst>
              </a:tr>
              <a:tr h="0">
                <a:tc>
                  <a:txBody>
                    <a:bodyPr/>
                    <a:lstStyle/>
                    <a:p>
                      <a:pPr algn="ctr"/>
                      <a:r>
                        <a:rPr lang="en-US" sz="1000" b="0" dirty="0">
                          <a:solidFill>
                            <a:schemeClr val="tx1"/>
                          </a:solidFill>
                          <a:latin typeface="+mn-lt"/>
                          <a:cs typeface="Arial" panose="020B0604020202020204" pitchFamily="34" charset="0"/>
                        </a:rPr>
                        <a:t>5</a:t>
                      </a:r>
                    </a:p>
                  </a:txBody>
                  <a:tcPr anchor="ctr">
                    <a:solidFill>
                      <a:srgbClr val="E3F6FF"/>
                    </a:solidFill>
                  </a:tcPr>
                </a:tc>
                <a:tc>
                  <a:txBody>
                    <a:bodyPr/>
                    <a:lstStyle/>
                    <a:p>
                      <a:r>
                        <a:rPr lang="en-US" sz="1000" dirty="0">
                          <a:solidFill>
                            <a:schemeClr val="tx1"/>
                          </a:solidFill>
                          <a:latin typeface="+mn-lt"/>
                          <a:cs typeface="Arial" panose="020B0604020202020204" pitchFamily="34" charset="0"/>
                        </a:rPr>
                        <a:t>Integration with IBM Watson health and Annotator service for clinical data for generating insights by correlating symptoms with diseases. This will help discover diseases like </a:t>
                      </a:r>
                      <a:r>
                        <a:rPr lang="en-US" sz="1000" dirty="0" err="1">
                          <a:solidFill>
                            <a:schemeClr val="tx1"/>
                          </a:solidFill>
                          <a:latin typeface="+mn-lt"/>
                          <a:cs typeface="Arial" panose="020B0604020202020204" pitchFamily="34" charset="0"/>
                        </a:rPr>
                        <a:t>Covid</a:t>
                      </a:r>
                      <a:r>
                        <a:rPr lang="en-US" sz="1000" dirty="0">
                          <a:solidFill>
                            <a:schemeClr val="tx1"/>
                          </a:solidFill>
                          <a:latin typeface="+mn-lt"/>
                          <a:cs typeface="Arial" panose="020B0604020202020204" pitchFamily="34" charset="0"/>
                        </a:rPr>
                        <a:t> early</a:t>
                      </a:r>
                      <a:endParaRPr lang="en-IN" sz="1000" dirty="0">
                        <a:solidFill>
                          <a:schemeClr val="tx1"/>
                        </a:solidFill>
                        <a:latin typeface="+mn-lt"/>
                        <a:cs typeface="Arial" panose="020B0604020202020204" pitchFamily="34" charset="0"/>
                      </a:endParaRPr>
                    </a:p>
                  </a:txBody>
                  <a:tcPr anchor="ctr">
                    <a:solidFill>
                      <a:srgbClr val="E3F6FF"/>
                    </a:solidFill>
                  </a:tcPr>
                </a:tc>
                <a:extLst>
                  <a:ext uri="{0D108BD9-81ED-4DB2-BD59-A6C34878D82A}">
                    <a16:rowId xmlns:a16="http://schemas.microsoft.com/office/drawing/2014/main" val="10004"/>
                  </a:ext>
                </a:extLst>
              </a:tr>
              <a:tr h="0">
                <a:tc>
                  <a:txBody>
                    <a:bodyPr/>
                    <a:lstStyle/>
                    <a:p>
                      <a:pPr algn="ctr"/>
                      <a:r>
                        <a:rPr lang="en-US" sz="1000" b="0" dirty="0">
                          <a:solidFill>
                            <a:schemeClr val="tx1"/>
                          </a:solidFill>
                          <a:latin typeface="+mn-lt"/>
                          <a:cs typeface="Arial" panose="020B0604020202020204" pitchFamily="34" charset="0"/>
                        </a:rPr>
                        <a:t>6</a:t>
                      </a:r>
                    </a:p>
                  </a:txBody>
                  <a:tcPr anchor="ctr">
                    <a:solidFill>
                      <a:srgbClr val="E3F6FF"/>
                    </a:solidFill>
                  </a:tcPr>
                </a:tc>
                <a:tc>
                  <a:txBody>
                    <a:bodyPr/>
                    <a:lstStyle/>
                    <a:p>
                      <a:r>
                        <a:rPr lang="en-US" sz="1000" dirty="0">
                          <a:solidFill>
                            <a:schemeClr val="tx1"/>
                          </a:solidFill>
                          <a:latin typeface="+mn-lt"/>
                        </a:rPr>
                        <a:t>Dashboard for Authorities (Government) which will give real time insights like:</a:t>
                      </a:r>
                    </a:p>
                    <a:p>
                      <a:pPr marL="171450" indent="-171450">
                        <a:buFontTx/>
                        <a:buChar char="-"/>
                      </a:pPr>
                      <a:r>
                        <a:rPr lang="en-US" sz="1000" dirty="0">
                          <a:solidFill>
                            <a:schemeClr val="tx1"/>
                          </a:solidFill>
                          <a:latin typeface="+mn-lt"/>
                        </a:rPr>
                        <a:t>Number of citizens having certain diseases Vs availability of medical facilities for that disease (doctors, hospitals, ambulances, medicine stock etc.)</a:t>
                      </a:r>
                    </a:p>
                    <a:p>
                      <a:pPr marL="171450" indent="-171450">
                        <a:buFontTx/>
                        <a:buChar char="-"/>
                      </a:pPr>
                      <a:r>
                        <a:rPr lang="en-US" sz="1000" dirty="0">
                          <a:solidFill>
                            <a:schemeClr val="tx1"/>
                          </a:solidFill>
                          <a:latin typeface="+mn-lt"/>
                        </a:rPr>
                        <a:t>AI based system to give forecast information based on the trend </a:t>
                      </a:r>
                    </a:p>
                    <a:p>
                      <a:pPr marL="171450" indent="-171450">
                        <a:buFontTx/>
                        <a:buChar char="-"/>
                      </a:pPr>
                      <a:r>
                        <a:rPr lang="en-US" sz="1000" dirty="0">
                          <a:solidFill>
                            <a:schemeClr val="tx1"/>
                          </a:solidFill>
                          <a:latin typeface="+mn-lt"/>
                        </a:rPr>
                        <a:t>AI based system like Watson health to identify and predict any new disease / pandemic by correlating symptoms</a:t>
                      </a:r>
                    </a:p>
                    <a:p>
                      <a:pPr marL="171450" indent="-171450">
                        <a:buFontTx/>
                        <a:buChar char="-"/>
                      </a:pPr>
                      <a:r>
                        <a:rPr lang="en-US" sz="1000" dirty="0">
                          <a:solidFill>
                            <a:schemeClr val="tx1"/>
                          </a:solidFill>
                          <a:latin typeface="+mn-lt"/>
                        </a:rPr>
                        <a:t>Predictive Risk dashboard for situation like Covid-19</a:t>
                      </a:r>
                    </a:p>
                  </a:txBody>
                  <a:tcPr anchor="ctr">
                    <a:solidFill>
                      <a:srgbClr val="E3F6FF"/>
                    </a:solidFill>
                  </a:tcPr>
                </a:tc>
                <a:extLst>
                  <a:ext uri="{0D108BD9-81ED-4DB2-BD59-A6C34878D82A}">
                    <a16:rowId xmlns:a16="http://schemas.microsoft.com/office/drawing/2014/main" val="10005"/>
                  </a:ext>
                </a:extLst>
              </a:tr>
              <a:tr h="0">
                <a:tc>
                  <a:txBody>
                    <a:bodyPr/>
                    <a:lstStyle/>
                    <a:p>
                      <a:pPr marL="0" marR="0" lvl="0" indent="0" algn="ctr" defTabSz="72513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7</a:t>
                      </a:r>
                    </a:p>
                  </a:txBody>
                  <a:tcPr anchor="ctr">
                    <a:solidFill>
                      <a:srgbClr val="E3F6FF"/>
                    </a:solidFill>
                  </a:tcPr>
                </a:tc>
                <a:tc>
                  <a:txBody>
                    <a:bodyPr/>
                    <a:lstStyle/>
                    <a:p>
                      <a:r>
                        <a:rPr lang="en-US" sz="1000" b="0" u="none" dirty="0">
                          <a:solidFill>
                            <a:schemeClr val="tx1"/>
                          </a:solidFill>
                          <a:latin typeface="+mn-lt"/>
                          <a:cs typeface="Arial" panose="020B0604020202020204" pitchFamily="34" charset="0"/>
                        </a:rPr>
                        <a:t>Integration with third party applications like </a:t>
                      </a:r>
                      <a:r>
                        <a:rPr lang="en-US" sz="1000" b="0" u="none" dirty="0" err="1">
                          <a:solidFill>
                            <a:schemeClr val="tx1"/>
                          </a:solidFill>
                          <a:latin typeface="+mn-lt"/>
                          <a:cs typeface="Arial" panose="020B0604020202020204" pitchFamily="34" charset="0"/>
                        </a:rPr>
                        <a:t>Practo</a:t>
                      </a:r>
                      <a:r>
                        <a:rPr lang="en-US" sz="1000" b="0" u="none" dirty="0">
                          <a:solidFill>
                            <a:schemeClr val="tx1"/>
                          </a:solidFill>
                          <a:latin typeface="+mn-lt"/>
                          <a:cs typeface="Arial" panose="020B0604020202020204" pitchFamily="34" charset="0"/>
                        </a:rPr>
                        <a:t> for booking appointment, software used by hospitals and doctors for patient details etc. </a:t>
                      </a:r>
                    </a:p>
                  </a:txBody>
                  <a:tcPr anchor="ctr">
                    <a:solidFill>
                      <a:srgbClr val="E3F6FF"/>
                    </a:solidFill>
                  </a:tcPr>
                </a:tc>
                <a:extLst>
                  <a:ext uri="{0D108BD9-81ED-4DB2-BD59-A6C34878D82A}">
                    <a16:rowId xmlns:a16="http://schemas.microsoft.com/office/drawing/2014/main" val="2879692324"/>
                  </a:ext>
                </a:extLst>
              </a:tr>
              <a:tr h="0">
                <a:tc>
                  <a:txBody>
                    <a:bodyPr/>
                    <a:lstStyle/>
                    <a:p>
                      <a:pPr marL="0" marR="0" lvl="0" indent="0" algn="ctr" defTabSz="72513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8</a:t>
                      </a:r>
                    </a:p>
                  </a:txBody>
                  <a:tcPr anchor="ctr">
                    <a:solidFill>
                      <a:srgbClr val="E3F6FF"/>
                    </a:solidFill>
                  </a:tcPr>
                </a:tc>
                <a:tc>
                  <a:txBody>
                    <a:bodyPr/>
                    <a:lstStyle/>
                    <a:p>
                      <a:r>
                        <a:rPr lang="en-US" sz="1000" b="0" u="none" dirty="0">
                          <a:solidFill>
                            <a:schemeClr val="tx1"/>
                          </a:solidFill>
                          <a:latin typeface="+mn-lt"/>
                          <a:cs typeface="Arial" panose="020B0604020202020204" pitchFamily="34" charset="0"/>
                        </a:rPr>
                        <a:t>Strong Authentication through centralized Social security number database like SSN, Aadhar card, Biometric, OTP, etc.</a:t>
                      </a:r>
                    </a:p>
                  </a:txBody>
                  <a:tcPr anchor="ctr">
                    <a:solidFill>
                      <a:srgbClr val="E3F6FF"/>
                    </a:solidFill>
                  </a:tcPr>
                </a:tc>
                <a:extLst>
                  <a:ext uri="{0D108BD9-81ED-4DB2-BD59-A6C34878D82A}">
                    <a16:rowId xmlns:a16="http://schemas.microsoft.com/office/drawing/2014/main" val="142520402"/>
                  </a:ext>
                </a:extLst>
              </a:tr>
              <a:tr h="0">
                <a:tc>
                  <a:txBody>
                    <a:bodyPr/>
                    <a:lstStyle/>
                    <a:p>
                      <a:pPr marL="0" marR="0" lvl="0" indent="0" algn="ctr" defTabSz="72513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9</a:t>
                      </a:r>
                    </a:p>
                  </a:txBody>
                  <a:tcPr anchor="ctr">
                    <a:solidFill>
                      <a:srgbClr val="E3F6FF"/>
                    </a:solid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lang="en-US" sz="1000" b="0" u="none" dirty="0">
                          <a:solidFill>
                            <a:schemeClr val="tx1"/>
                          </a:solidFill>
                          <a:latin typeface="+mn-lt"/>
                          <a:cs typeface="Arial" panose="020B0604020202020204" pitchFamily="34" charset="0"/>
                        </a:rPr>
                        <a:t>Panic button facility for citizens for example senior citizens requiring help, accidents, etc. </a:t>
                      </a:r>
                    </a:p>
                  </a:txBody>
                  <a:tcPr anchor="ctr">
                    <a:solidFill>
                      <a:srgbClr val="E3F6FF"/>
                    </a:solidFill>
                  </a:tcPr>
                </a:tc>
                <a:extLst>
                  <a:ext uri="{0D108BD9-81ED-4DB2-BD59-A6C34878D82A}">
                    <a16:rowId xmlns:a16="http://schemas.microsoft.com/office/drawing/2014/main" val="503843817"/>
                  </a:ext>
                </a:extLst>
              </a:tr>
              <a:tr h="0">
                <a:tc>
                  <a:txBody>
                    <a:bodyPr/>
                    <a:lstStyle/>
                    <a:p>
                      <a:pPr marL="0" marR="0" lvl="0" indent="0" algn="ctr" defTabSz="72513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10</a:t>
                      </a:r>
                    </a:p>
                  </a:txBody>
                  <a:tcPr anchor="ctr">
                    <a:solidFill>
                      <a:srgbClr val="E3F6FF"/>
                    </a:solidFill>
                  </a:tcPr>
                </a:tc>
                <a:tc>
                  <a:txBody>
                    <a:bodyPr/>
                    <a:lstStyle/>
                    <a:p>
                      <a:r>
                        <a:rPr lang="en-US" sz="1000" b="0" u="none" dirty="0">
                          <a:solidFill>
                            <a:schemeClr val="tx1"/>
                          </a:solidFill>
                          <a:latin typeface="+mn-lt"/>
                          <a:cs typeface="Arial" panose="020B0604020202020204" pitchFamily="34" charset="0"/>
                        </a:rPr>
                        <a:t>Interface for Medical practitioners where they will be able to get advance insights based on the symptoms, medical history, </a:t>
                      </a:r>
                      <a:r>
                        <a:rPr lang="en-US" sz="1000" b="0" u="none" dirty="0" err="1">
                          <a:solidFill>
                            <a:schemeClr val="tx1"/>
                          </a:solidFill>
                          <a:latin typeface="+mn-lt"/>
                          <a:cs typeface="Arial" panose="020B0604020202020204" pitchFamily="34" charset="0"/>
                        </a:rPr>
                        <a:t>etc</a:t>
                      </a:r>
                      <a:endParaRPr lang="en-US" sz="1000" b="0" u="none" dirty="0">
                        <a:solidFill>
                          <a:schemeClr val="tx1"/>
                        </a:solidFill>
                        <a:latin typeface="+mn-lt"/>
                        <a:cs typeface="Arial" panose="020B0604020202020204" pitchFamily="34" charset="0"/>
                      </a:endParaRPr>
                    </a:p>
                  </a:txBody>
                  <a:tcPr anchor="ctr">
                    <a:solidFill>
                      <a:srgbClr val="E3F6FF"/>
                    </a:solidFill>
                  </a:tcPr>
                </a:tc>
                <a:extLst>
                  <a:ext uri="{0D108BD9-81ED-4DB2-BD59-A6C34878D82A}">
                    <a16:rowId xmlns:a16="http://schemas.microsoft.com/office/drawing/2014/main" val="3877449140"/>
                  </a:ext>
                </a:extLst>
              </a:tr>
              <a:tr h="0">
                <a:tc>
                  <a:txBody>
                    <a:bodyPr/>
                    <a:lstStyle/>
                    <a:p>
                      <a:pPr marL="0" marR="0" lvl="0" indent="0" algn="ctr" defTabSz="72513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11</a:t>
                      </a:r>
                    </a:p>
                  </a:txBody>
                  <a:tcPr anchor="ctr">
                    <a:solidFill>
                      <a:srgbClr val="E3F6FF"/>
                    </a:solidFill>
                  </a:tcPr>
                </a:tc>
                <a:tc>
                  <a:txBody>
                    <a:bodyPr/>
                    <a:lstStyle/>
                    <a:p>
                      <a:r>
                        <a:rPr lang="en-US" sz="1000" b="0" u="none" dirty="0">
                          <a:solidFill>
                            <a:schemeClr val="tx1"/>
                          </a:solidFill>
                          <a:latin typeface="+mn-lt"/>
                          <a:cs typeface="Arial" panose="020B0604020202020204" pitchFamily="34" charset="0"/>
                        </a:rPr>
                        <a:t>Automated notifications to citizens regarding their medical needs for example notification when vaccinations are due, health checkups are due </a:t>
                      </a:r>
                      <a:r>
                        <a:rPr lang="en-US" sz="1000" b="0" u="none" dirty="0" err="1">
                          <a:solidFill>
                            <a:schemeClr val="tx1"/>
                          </a:solidFill>
                          <a:latin typeface="+mn-lt"/>
                          <a:cs typeface="Arial" panose="020B0604020202020204" pitchFamily="34" charset="0"/>
                        </a:rPr>
                        <a:t>etc</a:t>
                      </a:r>
                      <a:endParaRPr lang="en-US" sz="1000" b="0" u="none" dirty="0">
                        <a:solidFill>
                          <a:schemeClr val="tx1"/>
                        </a:solidFill>
                        <a:latin typeface="+mn-lt"/>
                        <a:cs typeface="Arial" panose="020B0604020202020204" pitchFamily="34" charset="0"/>
                      </a:endParaRPr>
                    </a:p>
                  </a:txBody>
                  <a:tcPr anchor="ctr">
                    <a:solidFill>
                      <a:srgbClr val="E3F6FF"/>
                    </a:solidFill>
                  </a:tcPr>
                </a:tc>
                <a:extLst>
                  <a:ext uri="{0D108BD9-81ED-4DB2-BD59-A6C34878D82A}">
                    <a16:rowId xmlns:a16="http://schemas.microsoft.com/office/drawing/2014/main" val="144001885"/>
                  </a:ext>
                </a:extLst>
              </a:tr>
              <a:tr h="0">
                <a:tc>
                  <a:txBody>
                    <a:bodyPr/>
                    <a:lstStyle/>
                    <a:p>
                      <a:pPr marL="0" marR="0" lvl="0" indent="0" algn="ctr" defTabSz="72513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12</a:t>
                      </a:r>
                    </a:p>
                  </a:txBody>
                  <a:tcPr anchor="ctr">
                    <a:solidFill>
                      <a:srgbClr val="E3F6FF"/>
                    </a:solidFill>
                  </a:tcPr>
                </a:tc>
                <a:tc>
                  <a:txBody>
                    <a:bodyPr/>
                    <a:lstStyle/>
                    <a:p>
                      <a:r>
                        <a:rPr lang="en-US" sz="1000" b="0" u="none" dirty="0">
                          <a:solidFill>
                            <a:schemeClr val="tx1"/>
                          </a:solidFill>
                          <a:latin typeface="+mn-lt"/>
                          <a:cs typeface="Arial" panose="020B0604020202020204" pitchFamily="34" charset="0"/>
                        </a:rPr>
                        <a:t>All PHI data to be encrypted to protect from hacking attempts</a:t>
                      </a:r>
                    </a:p>
                  </a:txBody>
                  <a:tcPr anchor="ctr">
                    <a:solidFill>
                      <a:srgbClr val="E3F6FF"/>
                    </a:solidFill>
                  </a:tcPr>
                </a:tc>
                <a:extLst>
                  <a:ext uri="{0D108BD9-81ED-4DB2-BD59-A6C34878D82A}">
                    <a16:rowId xmlns:a16="http://schemas.microsoft.com/office/drawing/2014/main" val="1891387579"/>
                  </a:ext>
                </a:extLst>
              </a:tr>
            </a:tbl>
          </a:graphicData>
        </a:graphic>
      </p:graphicFrame>
    </p:spTree>
    <p:extLst>
      <p:ext uri="{BB962C8B-B14F-4D97-AF65-F5344CB8AC3E}">
        <p14:creationId xmlns:p14="http://schemas.microsoft.com/office/powerpoint/2010/main" val="309460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D246C-5916-47C0-93A5-9D071FF4D646}"/>
              </a:ext>
            </a:extLst>
          </p:cNvPr>
          <p:cNvSpPr>
            <a:spLocks noGrp="1"/>
          </p:cNvSpPr>
          <p:nvPr>
            <p:ph type="title"/>
          </p:nvPr>
        </p:nvSpPr>
        <p:spPr/>
        <p:txBody>
          <a:bodyPr/>
          <a:lstStyle/>
          <a:p>
            <a:r>
              <a:rPr lang="en-US" dirty="0"/>
              <a:t>Innovation in Solution</a:t>
            </a:r>
            <a:endParaRPr lang="en-IN" dirty="0"/>
          </a:p>
        </p:txBody>
      </p:sp>
      <p:sp>
        <p:nvSpPr>
          <p:cNvPr id="7" name="Footer Placeholder 6">
            <a:extLst>
              <a:ext uri="{FF2B5EF4-FFF2-40B4-BE49-F238E27FC236}">
                <a16:creationId xmlns:a16="http://schemas.microsoft.com/office/drawing/2014/main" id="{B3E10201-AAEB-4617-A904-44893B348A12}"/>
              </a:ext>
            </a:extLst>
          </p:cNvPr>
          <p:cNvSpPr>
            <a:spLocks noGrp="1"/>
          </p:cNvSpPr>
          <p:nvPr>
            <p:ph type="ftr" sz="quarter" idx="16"/>
          </p:nvPr>
        </p:nvSpPr>
        <p:spPr/>
        <p:txBody>
          <a:bodyPr/>
          <a:lstStyle/>
          <a:p>
            <a:r>
              <a:rPr lang="en-US" dirty="0"/>
              <a:t>IBM Security / © 2020 IBM Corporation</a:t>
            </a:r>
          </a:p>
        </p:txBody>
      </p:sp>
      <p:sp>
        <p:nvSpPr>
          <p:cNvPr id="8" name="Slide Number Placeholder 7">
            <a:extLst>
              <a:ext uri="{FF2B5EF4-FFF2-40B4-BE49-F238E27FC236}">
                <a16:creationId xmlns:a16="http://schemas.microsoft.com/office/drawing/2014/main" id="{B27EBF3B-97F6-4876-91AE-1F615B9CD02E}"/>
              </a:ext>
            </a:extLst>
          </p:cNvPr>
          <p:cNvSpPr>
            <a:spLocks noGrp="1"/>
          </p:cNvSpPr>
          <p:nvPr>
            <p:ph type="sldNum" sz="quarter" idx="17"/>
          </p:nvPr>
        </p:nvSpPr>
        <p:spPr/>
        <p:txBody>
          <a:bodyPr/>
          <a:lstStyle/>
          <a:p>
            <a:fld id="{59395FB3-9C97-154F-86B2-7E381B951268}" type="slidenum">
              <a:rPr lang="en-US" smtClean="0"/>
              <a:pPr/>
              <a:t>6</a:t>
            </a:fld>
            <a:endParaRPr lang="en-US" dirty="0"/>
          </a:p>
        </p:txBody>
      </p:sp>
      <p:sp>
        <p:nvSpPr>
          <p:cNvPr id="4" name="TextBox 3">
            <a:extLst>
              <a:ext uri="{FF2B5EF4-FFF2-40B4-BE49-F238E27FC236}">
                <a16:creationId xmlns:a16="http://schemas.microsoft.com/office/drawing/2014/main" id="{9D5544E7-ACD1-4AE4-9B8F-9D9AA9AB9F3F}"/>
              </a:ext>
            </a:extLst>
          </p:cNvPr>
          <p:cNvSpPr txBox="1"/>
          <p:nvPr/>
        </p:nvSpPr>
        <p:spPr>
          <a:xfrm>
            <a:off x="228599" y="699247"/>
            <a:ext cx="8095130"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IBM Plex Sans" charset="0"/>
              </a:rPr>
              <a:t>A uniquely comprehensive and holistic public healthcare system. Can be used for prediction, prevention and treatment of diseases and pandemics.</a:t>
            </a:r>
          </a:p>
          <a:p>
            <a:pPr marL="285750" indent="-285750">
              <a:buFont typeface="Arial" panose="020B0604020202020204" pitchFamily="34" charset="0"/>
              <a:buChar char="•"/>
            </a:pPr>
            <a:endParaRPr lang="en-US" sz="1400" dirty="0">
              <a:solidFill>
                <a:schemeClr val="bg1"/>
              </a:solidFill>
              <a:latin typeface="IBM Plex Sans" charset="0"/>
            </a:endParaRPr>
          </a:p>
          <a:p>
            <a:pPr marL="285750" indent="-285750">
              <a:buFont typeface="Arial" panose="020B0604020202020204" pitchFamily="34" charset="0"/>
              <a:buChar char="•"/>
            </a:pPr>
            <a:r>
              <a:rPr lang="en-US" sz="1400" dirty="0">
                <a:solidFill>
                  <a:schemeClr val="bg1"/>
                </a:solidFill>
                <a:latin typeface="IBM Plex Sans" charset="0"/>
              </a:rPr>
              <a:t>First of a kind system to enable citizens to access public healthcare facilities conveniently and transparently.</a:t>
            </a:r>
          </a:p>
          <a:p>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No system currently provides insights like number of patients in a particular geography requiring specific type of medical help Vs medical help available.</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Can be a rich source of data in analytics to hospitals and governments in order to better plan, provide and utilize medical and healthcare facilities. </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1266560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AFFCF3-F967-4886-BA34-F91E3AB9B4E7}"/>
              </a:ext>
            </a:extLst>
          </p:cNvPr>
          <p:cNvSpPr>
            <a:spLocks noGrp="1"/>
          </p:cNvSpPr>
          <p:nvPr>
            <p:ph type="title"/>
          </p:nvPr>
        </p:nvSpPr>
        <p:spPr>
          <a:xfrm>
            <a:off x="269342" y="207416"/>
            <a:ext cx="8324088" cy="332399"/>
          </a:xfrm>
        </p:spPr>
        <p:txBody>
          <a:bodyPr/>
          <a:lstStyle/>
          <a:p>
            <a:r>
              <a:rPr lang="en-IN" dirty="0"/>
              <a:t>High level Architecture</a:t>
            </a:r>
          </a:p>
        </p:txBody>
      </p:sp>
      <p:sp>
        <p:nvSpPr>
          <p:cNvPr id="38" name="Slide Number Placeholder 7">
            <a:extLst>
              <a:ext uri="{FF2B5EF4-FFF2-40B4-BE49-F238E27FC236}">
                <a16:creationId xmlns:a16="http://schemas.microsoft.com/office/drawing/2014/main" id="{10C7F0FD-0C4F-4A98-9B87-6729A069BC81}"/>
              </a:ext>
            </a:extLst>
          </p:cNvPr>
          <p:cNvSpPr>
            <a:spLocks noGrp="1"/>
          </p:cNvSpPr>
          <p:nvPr>
            <p:ph type="sldNum" sz="quarter" idx="17"/>
          </p:nvPr>
        </p:nvSpPr>
        <p:spPr>
          <a:xfrm>
            <a:off x="8815946" y="4825077"/>
            <a:ext cx="99386" cy="92333"/>
          </a:xfrm>
        </p:spPr>
        <p:txBody>
          <a:bodyPr/>
          <a:lstStyle/>
          <a:p>
            <a:fld id="{59395FB3-9C97-154F-86B2-7E381B951268}" type="slidenum">
              <a:rPr lang="en-US" smtClean="0"/>
              <a:pPr/>
              <a:t>7</a:t>
            </a:fld>
            <a:endParaRPr lang="en-US" dirty="0"/>
          </a:p>
        </p:txBody>
      </p:sp>
      <p:grpSp>
        <p:nvGrpSpPr>
          <p:cNvPr id="98" name="Group 97">
            <a:extLst>
              <a:ext uri="{FF2B5EF4-FFF2-40B4-BE49-F238E27FC236}">
                <a16:creationId xmlns:a16="http://schemas.microsoft.com/office/drawing/2014/main" id="{638A618E-1001-4E6B-AC3D-CF54EE8276A2}"/>
              </a:ext>
            </a:extLst>
          </p:cNvPr>
          <p:cNvGrpSpPr/>
          <p:nvPr/>
        </p:nvGrpSpPr>
        <p:grpSpPr>
          <a:xfrm>
            <a:off x="164130" y="788267"/>
            <a:ext cx="914400" cy="1043762"/>
            <a:chOff x="164130" y="788267"/>
            <a:chExt cx="914400" cy="1043762"/>
          </a:xfrm>
        </p:grpSpPr>
        <p:pic>
          <p:nvPicPr>
            <p:cNvPr id="29" name="Graphic 28" descr="Citizen">
              <a:extLst>
                <a:ext uri="{FF2B5EF4-FFF2-40B4-BE49-F238E27FC236}">
                  <a16:creationId xmlns:a16="http://schemas.microsoft.com/office/drawing/2014/main" id="{89C0B9CA-FDE5-4A9A-96F7-06A1A70A60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30" y="788267"/>
              <a:ext cx="914400" cy="914400"/>
            </a:xfrm>
            <a:prstGeom prst="rect">
              <a:avLst/>
            </a:prstGeom>
          </p:spPr>
        </p:pic>
        <p:sp>
          <p:nvSpPr>
            <p:cNvPr id="97" name="TextBox 96">
              <a:extLst>
                <a:ext uri="{FF2B5EF4-FFF2-40B4-BE49-F238E27FC236}">
                  <a16:creationId xmlns:a16="http://schemas.microsoft.com/office/drawing/2014/main" id="{FB4EC127-35F8-440C-98DD-647BED0E4663}"/>
                </a:ext>
              </a:extLst>
            </p:cNvPr>
            <p:cNvSpPr txBox="1"/>
            <p:nvPr/>
          </p:nvSpPr>
          <p:spPr>
            <a:xfrm>
              <a:off x="361580" y="1631974"/>
              <a:ext cx="565350" cy="200055"/>
            </a:xfrm>
            <a:prstGeom prst="rect">
              <a:avLst/>
            </a:prstGeom>
            <a:noFill/>
          </p:spPr>
          <p:txBody>
            <a:bodyPr wrap="square" rtlCol="0">
              <a:spAutoFit/>
            </a:bodyPr>
            <a:lstStyle/>
            <a:p>
              <a:pPr algn="l"/>
              <a:r>
                <a:rPr lang="en-US" sz="700" dirty="0">
                  <a:solidFill>
                    <a:schemeClr val="bg1"/>
                  </a:solidFill>
                  <a:latin typeface="IBM Plex Sans" charset="0"/>
                  <a:ea typeface="IBM Plex Sans" charset="0"/>
                  <a:cs typeface="IBM Plex Sans" charset="0"/>
                </a:rPr>
                <a:t>Citizens</a:t>
              </a:r>
              <a:endParaRPr lang="en-IN" sz="700" dirty="0">
                <a:solidFill>
                  <a:schemeClr val="bg1"/>
                </a:solidFill>
                <a:latin typeface="IBM Plex Sans" charset="0"/>
                <a:ea typeface="IBM Plex Sans" charset="0"/>
                <a:cs typeface="IBM Plex Sans" charset="0"/>
              </a:endParaRPr>
            </a:p>
          </p:txBody>
        </p:sp>
      </p:grpSp>
      <p:grpSp>
        <p:nvGrpSpPr>
          <p:cNvPr id="100" name="Group 99">
            <a:extLst>
              <a:ext uri="{FF2B5EF4-FFF2-40B4-BE49-F238E27FC236}">
                <a16:creationId xmlns:a16="http://schemas.microsoft.com/office/drawing/2014/main" id="{EB47F21B-7740-4ACD-AC90-D385B8D486E1}"/>
              </a:ext>
            </a:extLst>
          </p:cNvPr>
          <p:cNvGrpSpPr/>
          <p:nvPr/>
        </p:nvGrpSpPr>
        <p:grpSpPr>
          <a:xfrm>
            <a:off x="88501" y="2041693"/>
            <a:ext cx="1120945" cy="951038"/>
            <a:chOff x="88501" y="2041693"/>
            <a:chExt cx="1120945" cy="951038"/>
          </a:xfrm>
        </p:grpSpPr>
        <p:pic>
          <p:nvPicPr>
            <p:cNvPr id="31" name="Graphic 30" descr="Doctor">
              <a:extLst>
                <a:ext uri="{FF2B5EF4-FFF2-40B4-BE49-F238E27FC236}">
                  <a16:creationId xmlns:a16="http://schemas.microsoft.com/office/drawing/2014/main" id="{1E2E3401-0C7E-440F-AA79-BCC3AE70E6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4130" y="2041693"/>
              <a:ext cx="914400" cy="914400"/>
            </a:xfrm>
            <a:prstGeom prst="rect">
              <a:avLst/>
            </a:prstGeom>
          </p:spPr>
        </p:pic>
        <p:sp>
          <p:nvSpPr>
            <p:cNvPr id="99" name="TextBox 98">
              <a:extLst>
                <a:ext uri="{FF2B5EF4-FFF2-40B4-BE49-F238E27FC236}">
                  <a16:creationId xmlns:a16="http://schemas.microsoft.com/office/drawing/2014/main" id="{1EEB41DF-C4A6-4AE6-9356-A8A9CA13CE17}"/>
                </a:ext>
              </a:extLst>
            </p:cNvPr>
            <p:cNvSpPr txBox="1"/>
            <p:nvPr/>
          </p:nvSpPr>
          <p:spPr>
            <a:xfrm>
              <a:off x="88501" y="2792676"/>
              <a:ext cx="1120945" cy="200055"/>
            </a:xfrm>
            <a:prstGeom prst="rect">
              <a:avLst/>
            </a:prstGeom>
            <a:noFill/>
          </p:spPr>
          <p:txBody>
            <a:bodyPr wrap="square" rtlCol="0">
              <a:spAutoFit/>
            </a:bodyPr>
            <a:lstStyle/>
            <a:p>
              <a:pPr algn="l"/>
              <a:r>
                <a:rPr lang="en-US" sz="700" dirty="0">
                  <a:solidFill>
                    <a:schemeClr val="bg1"/>
                  </a:solidFill>
                  <a:latin typeface="IBM Plex Sans" charset="0"/>
                  <a:ea typeface="IBM Plex Sans" charset="0"/>
                  <a:cs typeface="IBM Plex Sans" charset="0"/>
                </a:rPr>
                <a:t>Medical Practitioners</a:t>
              </a:r>
              <a:endParaRPr lang="en-IN" sz="700" dirty="0">
                <a:solidFill>
                  <a:schemeClr val="bg1"/>
                </a:solidFill>
                <a:latin typeface="IBM Plex Sans" charset="0"/>
                <a:ea typeface="IBM Plex Sans" charset="0"/>
                <a:cs typeface="IBM Plex Sans" charset="0"/>
              </a:endParaRPr>
            </a:p>
          </p:txBody>
        </p:sp>
      </p:grpSp>
      <p:grpSp>
        <p:nvGrpSpPr>
          <p:cNvPr id="102" name="Group 101">
            <a:extLst>
              <a:ext uri="{FF2B5EF4-FFF2-40B4-BE49-F238E27FC236}">
                <a16:creationId xmlns:a16="http://schemas.microsoft.com/office/drawing/2014/main" id="{51498D2C-4156-4301-834B-AE1693BD35AC}"/>
              </a:ext>
            </a:extLst>
          </p:cNvPr>
          <p:cNvGrpSpPr/>
          <p:nvPr/>
        </p:nvGrpSpPr>
        <p:grpSpPr>
          <a:xfrm>
            <a:off x="210312" y="3554768"/>
            <a:ext cx="914400" cy="1160140"/>
            <a:chOff x="210312" y="3554768"/>
            <a:chExt cx="914400" cy="1160140"/>
          </a:xfrm>
        </p:grpSpPr>
        <p:pic>
          <p:nvPicPr>
            <p:cNvPr id="35" name="Graphic 34" descr="Group of people">
              <a:extLst>
                <a:ext uri="{FF2B5EF4-FFF2-40B4-BE49-F238E27FC236}">
                  <a16:creationId xmlns:a16="http://schemas.microsoft.com/office/drawing/2014/main" id="{B9D2EE54-51A8-4195-895F-7E97A10F67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0312" y="3554768"/>
              <a:ext cx="914400" cy="914400"/>
            </a:xfrm>
            <a:prstGeom prst="rect">
              <a:avLst/>
            </a:prstGeom>
          </p:spPr>
        </p:pic>
        <p:sp>
          <p:nvSpPr>
            <p:cNvPr id="101" name="TextBox 100">
              <a:extLst>
                <a:ext uri="{FF2B5EF4-FFF2-40B4-BE49-F238E27FC236}">
                  <a16:creationId xmlns:a16="http://schemas.microsoft.com/office/drawing/2014/main" id="{F7E4F635-CCC7-4941-BB71-A636B9C0A57C}"/>
                </a:ext>
              </a:extLst>
            </p:cNvPr>
            <p:cNvSpPr txBox="1"/>
            <p:nvPr/>
          </p:nvSpPr>
          <p:spPr>
            <a:xfrm>
              <a:off x="336167" y="4407131"/>
              <a:ext cx="718198" cy="307777"/>
            </a:xfrm>
            <a:prstGeom prst="rect">
              <a:avLst/>
            </a:prstGeom>
            <a:noFill/>
          </p:spPr>
          <p:txBody>
            <a:bodyPr wrap="square" rtlCol="0">
              <a:spAutoFit/>
            </a:bodyPr>
            <a:lstStyle/>
            <a:p>
              <a:pPr algn="l"/>
              <a:r>
                <a:rPr lang="en-US" sz="700" dirty="0">
                  <a:solidFill>
                    <a:schemeClr val="bg1"/>
                  </a:solidFill>
                  <a:latin typeface="IBM Plex Sans" charset="0"/>
                  <a:ea typeface="IBM Plex Sans" charset="0"/>
                  <a:cs typeface="IBM Plex Sans" charset="0"/>
                </a:rPr>
                <a:t>Authorities/Government</a:t>
              </a:r>
              <a:endParaRPr lang="en-IN" sz="700" dirty="0">
                <a:solidFill>
                  <a:schemeClr val="bg1"/>
                </a:solidFill>
                <a:latin typeface="IBM Plex Sans" charset="0"/>
                <a:ea typeface="IBM Plex Sans" charset="0"/>
                <a:cs typeface="IBM Plex Sans" charset="0"/>
              </a:endParaRPr>
            </a:p>
          </p:txBody>
        </p:sp>
      </p:grpSp>
      <p:grpSp>
        <p:nvGrpSpPr>
          <p:cNvPr id="153" name="Group 152">
            <a:extLst>
              <a:ext uri="{FF2B5EF4-FFF2-40B4-BE49-F238E27FC236}">
                <a16:creationId xmlns:a16="http://schemas.microsoft.com/office/drawing/2014/main" id="{BB24B99D-B15E-4533-AC27-8CC7081D24FF}"/>
              </a:ext>
            </a:extLst>
          </p:cNvPr>
          <p:cNvGrpSpPr/>
          <p:nvPr/>
        </p:nvGrpSpPr>
        <p:grpSpPr>
          <a:xfrm>
            <a:off x="7325477" y="3414541"/>
            <a:ext cx="1164162" cy="1471704"/>
            <a:chOff x="6911467" y="1138548"/>
            <a:chExt cx="1671202" cy="2154895"/>
          </a:xfrm>
        </p:grpSpPr>
        <p:pic>
          <p:nvPicPr>
            <p:cNvPr id="154" name="Picture 10">
              <a:extLst>
                <a:ext uri="{FF2B5EF4-FFF2-40B4-BE49-F238E27FC236}">
                  <a16:creationId xmlns:a16="http://schemas.microsoft.com/office/drawing/2014/main" id="{E3C939B9-278B-4807-A834-255678CE1FAC}"/>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439070" y="1508070"/>
              <a:ext cx="680218" cy="1049146"/>
            </a:xfrm>
            <a:prstGeom prst="rect">
              <a:avLst/>
            </a:prstGeom>
            <a:noFill/>
            <a:ln>
              <a:noFill/>
            </a:ln>
            <a:effectLst/>
            <a:extLst>
              <a:ext uri="{909E8E84-426E-40DD-AFC4-6F175D3DCCD1}">
                <a14:hiddenFill xmlns:a14="http://schemas.microsoft.com/office/drawing/2010/main">
                  <a:blipFill dpi="0" rotWithShape="0">
                    <a:blip>
                      <a:lum bright="70000" contrast="-7000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5" name="Picture 11">
              <a:extLst>
                <a:ext uri="{FF2B5EF4-FFF2-40B4-BE49-F238E27FC236}">
                  <a16:creationId xmlns:a16="http://schemas.microsoft.com/office/drawing/2014/main" id="{94E9A9EA-6AD9-44CE-AE35-B9D551672174}"/>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902451" y="1138548"/>
              <a:ext cx="680218" cy="1049146"/>
            </a:xfrm>
            <a:prstGeom prst="rect">
              <a:avLst/>
            </a:prstGeom>
            <a:noFill/>
            <a:ln>
              <a:noFill/>
            </a:ln>
            <a:effectLst/>
            <a:extLst>
              <a:ext uri="{909E8E84-426E-40DD-AFC4-6F175D3DCCD1}">
                <a14:hiddenFill xmlns:a14="http://schemas.microsoft.com/office/drawing/2010/main">
                  <a:blipFill dpi="0" rotWithShape="0">
                    <a:blip>
                      <a:lum bright="70000" contrast="-7000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6" name="Picture 13">
              <a:extLst>
                <a:ext uri="{FF2B5EF4-FFF2-40B4-BE49-F238E27FC236}">
                  <a16:creationId xmlns:a16="http://schemas.microsoft.com/office/drawing/2014/main" id="{10170F18-AADC-4598-88D0-57569919B90E}"/>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colorTemperature colorTemp="47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968748" y="1938237"/>
              <a:ext cx="680218" cy="10659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7" name="Text Box 14">
              <a:extLst>
                <a:ext uri="{FF2B5EF4-FFF2-40B4-BE49-F238E27FC236}">
                  <a16:creationId xmlns:a16="http://schemas.microsoft.com/office/drawing/2014/main" id="{871189D1-51D8-4440-86F5-025A1B748E69}"/>
                </a:ext>
              </a:extLst>
            </p:cNvPr>
            <p:cNvSpPr txBox="1">
              <a:spLocks noChangeArrowheads="1"/>
            </p:cNvSpPr>
            <p:nvPr/>
          </p:nvSpPr>
          <p:spPr bwMode="auto">
            <a:xfrm>
              <a:off x="6911467" y="2974793"/>
              <a:ext cx="1671202" cy="31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9pPr>
            </a:lstStyle>
            <a:p>
              <a:pPr>
                <a:buClrTx/>
                <a:buFontTx/>
                <a:buNone/>
              </a:pPr>
              <a:r>
                <a:rPr lang="en-US" altLang="en-US" sz="800" dirty="0">
                  <a:solidFill>
                    <a:schemeClr val="bg1"/>
                  </a:solidFill>
                </a:rPr>
                <a:t>Aadhar Service &amp; DB</a:t>
              </a:r>
            </a:p>
          </p:txBody>
        </p:sp>
      </p:grpSp>
      <p:grpSp>
        <p:nvGrpSpPr>
          <p:cNvPr id="61" name="Group 60">
            <a:extLst>
              <a:ext uri="{FF2B5EF4-FFF2-40B4-BE49-F238E27FC236}">
                <a16:creationId xmlns:a16="http://schemas.microsoft.com/office/drawing/2014/main" id="{E09ABEC6-EA45-4A8E-8234-69F2919A024F}"/>
              </a:ext>
            </a:extLst>
          </p:cNvPr>
          <p:cNvGrpSpPr/>
          <p:nvPr/>
        </p:nvGrpSpPr>
        <p:grpSpPr>
          <a:xfrm>
            <a:off x="2616889" y="871453"/>
            <a:ext cx="5096435" cy="3949225"/>
            <a:chOff x="2030506" y="-36131"/>
            <a:chExt cx="5096435" cy="3949225"/>
          </a:xfrm>
        </p:grpSpPr>
        <p:grpSp>
          <p:nvGrpSpPr>
            <p:cNvPr id="60" name="Group 59">
              <a:extLst>
                <a:ext uri="{FF2B5EF4-FFF2-40B4-BE49-F238E27FC236}">
                  <a16:creationId xmlns:a16="http://schemas.microsoft.com/office/drawing/2014/main" id="{0D0AFF91-67DA-4A2B-A846-C142FB6731B4}"/>
                </a:ext>
              </a:extLst>
            </p:cNvPr>
            <p:cNvGrpSpPr/>
            <p:nvPr/>
          </p:nvGrpSpPr>
          <p:grpSpPr>
            <a:xfrm>
              <a:off x="2030506" y="-36131"/>
              <a:ext cx="5096435" cy="3949225"/>
              <a:chOff x="2030506" y="-36131"/>
              <a:chExt cx="5096435" cy="3949225"/>
            </a:xfrm>
          </p:grpSpPr>
          <p:sp>
            <p:nvSpPr>
              <p:cNvPr id="16" name="Cloud 15">
                <a:extLst>
                  <a:ext uri="{FF2B5EF4-FFF2-40B4-BE49-F238E27FC236}">
                    <a16:creationId xmlns:a16="http://schemas.microsoft.com/office/drawing/2014/main" id="{3DCB9701-A73F-467F-A27F-22D0BAF009D0}"/>
                  </a:ext>
                </a:extLst>
              </p:cNvPr>
              <p:cNvSpPr/>
              <p:nvPr/>
            </p:nvSpPr>
            <p:spPr bwMode="auto">
              <a:xfrm>
                <a:off x="2030506" y="-36131"/>
                <a:ext cx="5096435" cy="3949225"/>
              </a:xfrm>
              <a:prstGeom prst="cloud">
                <a:avLst/>
              </a:prstGeom>
              <a:solidFill>
                <a:schemeClr val="bg1"/>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400" b="0" i="0" u="none" strike="noStrike" cap="none" normalizeH="0" baseline="0" dirty="0">
                  <a:ln>
                    <a:noFill/>
                  </a:ln>
                  <a:solidFill>
                    <a:srgbClr val="191919"/>
                  </a:solidFill>
                  <a:effectLst/>
                  <a:latin typeface="IBM Plex Sans" panose="020B0503050203000203" pitchFamily="34" charset="77"/>
                </a:endParaRPr>
              </a:p>
            </p:txBody>
          </p:sp>
          <p:grpSp>
            <p:nvGrpSpPr>
              <p:cNvPr id="14" name="Group 13">
                <a:extLst>
                  <a:ext uri="{FF2B5EF4-FFF2-40B4-BE49-F238E27FC236}">
                    <a16:creationId xmlns:a16="http://schemas.microsoft.com/office/drawing/2014/main" id="{CA809D94-7841-49D0-9FA7-F6EBCD1E72A2}"/>
                  </a:ext>
                </a:extLst>
              </p:cNvPr>
              <p:cNvGrpSpPr/>
              <p:nvPr/>
            </p:nvGrpSpPr>
            <p:grpSpPr>
              <a:xfrm>
                <a:off x="5462596" y="998259"/>
                <a:ext cx="1316402" cy="1594814"/>
                <a:chOff x="6720308" y="1138548"/>
                <a:chExt cx="1889748" cy="2335155"/>
              </a:xfrm>
            </p:grpSpPr>
            <p:pic>
              <p:nvPicPr>
                <p:cNvPr id="42" name="Picture 10">
                  <a:extLst>
                    <a:ext uri="{FF2B5EF4-FFF2-40B4-BE49-F238E27FC236}">
                      <a16:creationId xmlns:a16="http://schemas.microsoft.com/office/drawing/2014/main" id="{E114F742-1583-4BAA-A46C-86EF7536E1A0}"/>
                    </a:ext>
                  </a:extLst>
                </p:cNvPr>
                <p:cNvPicPr>
                  <a:picLocks noChangeAspect="1" noChangeArrowheads="1"/>
                </p:cNvPicPr>
                <p:nvPr/>
              </p:nvPicPr>
              <p:blipFill>
                <a:blip r:embed="rId9">
                  <a:duotone>
                    <a:prstClr val="black"/>
                    <a:srgbClr val="92D050">
                      <a:tint val="45000"/>
                      <a:satMod val="400000"/>
                    </a:srgb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439070" y="1508070"/>
                  <a:ext cx="680218" cy="1049146"/>
                </a:xfrm>
                <a:prstGeom prst="rect">
                  <a:avLst/>
                </a:prstGeom>
                <a:noFill/>
                <a:ln>
                  <a:noFill/>
                </a:ln>
                <a:effectLst/>
                <a:extLst>
                  <a:ext uri="{909E8E84-426E-40DD-AFC4-6F175D3DCCD1}">
                    <a14:hiddenFill xmlns:a14="http://schemas.microsoft.com/office/drawing/2010/main">
                      <a:blipFill dpi="0" rotWithShape="0">
                        <a:blip>
                          <a:lum bright="70000" contrast="-7000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 name="Picture 11">
                  <a:extLst>
                    <a:ext uri="{FF2B5EF4-FFF2-40B4-BE49-F238E27FC236}">
                      <a16:creationId xmlns:a16="http://schemas.microsoft.com/office/drawing/2014/main" id="{94DC687F-13DC-4487-9B89-ED8B8FB3AA6B}"/>
                    </a:ext>
                  </a:extLst>
                </p:cNvPr>
                <p:cNvPicPr>
                  <a:picLocks noChangeAspect="1" noChangeArrowheads="1"/>
                </p:cNvPicPr>
                <p:nvPr/>
              </p:nvPicPr>
              <p:blipFill>
                <a:blip r:embed="rId9">
                  <a:duotone>
                    <a:prstClr val="black"/>
                    <a:srgbClr val="92D050">
                      <a:tint val="45000"/>
                      <a:satMod val="400000"/>
                    </a:srgb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902451" y="1138548"/>
                  <a:ext cx="680218" cy="1049146"/>
                </a:xfrm>
                <a:prstGeom prst="rect">
                  <a:avLst/>
                </a:prstGeom>
                <a:noFill/>
                <a:ln>
                  <a:noFill/>
                </a:ln>
                <a:effectLst/>
                <a:extLst>
                  <a:ext uri="{909E8E84-426E-40DD-AFC4-6F175D3DCCD1}">
                    <a14:hiddenFill xmlns:a14="http://schemas.microsoft.com/office/drawing/2010/main">
                      <a:blipFill dpi="0" rotWithShape="0">
                        <a:blip>
                          <a:lum bright="70000" contrast="-7000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5" name="Picture 13">
                  <a:extLst>
                    <a:ext uri="{FF2B5EF4-FFF2-40B4-BE49-F238E27FC236}">
                      <a16:creationId xmlns:a16="http://schemas.microsoft.com/office/drawing/2014/main" id="{F626F2EB-8FFE-4AE8-896A-E8229DDDE926}"/>
                    </a:ext>
                  </a:extLst>
                </p:cNvPr>
                <p:cNvPicPr>
                  <a:picLocks noChangeAspect="1" noChangeArrowheads="1"/>
                </p:cNvPicPr>
                <p:nvPr/>
              </p:nvPicPr>
              <p:blipFill>
                <a:blip r:embed="rId11">
                  <a:duotone>
                    <a:prstClr val="black"/>
                    <a:srgbClr val="92D050">
                      <a:tint val="45000"/>
                      <a:satMod val="400000"/>
                    </a:srgbClr>
                  </a:duotone>
                  <a:extLst>
                    <a:ext uri="{BEBA8EAE-BF5A-486C-A8C5-ECC9F3942E4B}">
                      <a14:imgProps xmlns:a14="http://schemas.microsoft.com/office/drawing/2010/main">
                        <a14:imgLayer r:embed="rId12">
                          <a14:imgEffect>
                            <a14:colorTemperature colorTemp="47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968748" y="1938237"/>
                  <a:ext cx="680218" cy="10659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 name="Text Box 14">
                  <a:extLst>
                    <a:ext uri="{FF2B5EF4-FFF2-40B4-BE49-F238E27FC236}">
                      <a16:creationId xmlns:a16="http://schemas.microsoft.com/office/drawing/2014/main" id="{F3359A93-29F8-40AE-8B37-6E862A891FCA}"/>
                    </a:ext>
                  </a:extLst>
                </p:cNvPr>
                <p:cNvSpPr txBox="1">
                  <a:spLocks noChangeArrowheads="1"/>
                </p:cNvSpPr>
                <p:nvPr/>
              </p:nvSpPr>
              <p:spPr bwMode="auto">
                <a:xfrm>
                  <a:off x="6720308" y="2974793"/>
                  <a:ext cx="1889748" cy="4989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9pPr>
                </a:lstStyle>
                <a:p>
                  <a:pPr algn="ctr">
                    <a:buClrTx/>
                    <a:buFontTx/>
                    <a:buNone/>
                  </a:pPr>
                  <a:r>
                    <a:rPr lang="en-US" altLang="en-US" sz="800" dirty="0">
                      <a:solidFill>
                        <a:schemeClr val="tx1"/>
                      </a:solidFill>
                    </a:rPr>
                    <a:t>Cloud DB Service managing encrypted DB</a:t>
                  </a:r>
                </a:p>
              </p:txBody>
            </p:sp>
          </p:grpSp>
          <p:sp>
            <p:nvSpPr>
              <p:cNvPr id="2" name="TextBox 1">
                <a:extLst>
                  <a:ext uri="{FF2B5EF4-FFF2-40B4-BE49-F238E27FC236}">
                    <a16:creationId xmlns:a16="http://schemas.microsoft.com/office/drawing/2014/main" id="{1328C2C2-E475-4C3B-B78C-FEAFE5920072}"/>
                  </a:ext>
                </a:extLst>
              </p:cNvPr>
              <p:cNvSpPr txBox="1"/>
              <p:nvPr/>
            </p:nvSpPr>
            <p:spPr>
              <a:xfrm>
                <a:off x="5036172" y="233485"/>
                <a:ext cx="1310840" cy="430887"/>
              </a:xfrm>
              <a:prstGeom prst="rect">
                <a:avLst/>
              </a:prstGeom>
              <a:noFill/>
            </p:spPr>
            <p:txBody>
              <a:bodyPr wrap="square" rtlCol="0">
                <a:spAutoFit/>
              </a:bodyPr>
              <a:lstStyle/>
              <a:p>
                <a:pPr algn="ctr"/>
                <a:r>
                  <a:rPr lang="en-US" sz="1100" dirty="0">
                    <a:latin typeface="IBM Plex Sans" charset="0"/>
                    <a:ea typeface="IBM Plex Sans" charset="0"/>
                    <a:cs typeface="IBM Plex Sans" charset="0"/>
                  </a:rPr>
                  <a:t>IBM Cloud </a:t>
                </a:r>
              </a:p>
              <a:p>
                <a:pPr algn="ctr"/>
                <a:r>
                  <a:rPr lang="en-US" sz="1100" dirty="0">
                    <a:latin typeface="IBM Plex Sans" charset="0"/>
                    <a:ea typeface="IBM Plex Sans" charset="0"/>
                    <a:cs typeface="IBM Plex Sans" charset="0"/>
                  </a:rPr>
                  <a:t>Platform</a:t>
                </a:r>
                <a:endParaRPr lang="en-IN" sz="1100" dirty="0">
                  <a:latin typeface="IBM Plex Sans" charset="0"/>
                  <a:ea typeface="IBM Plex Sans" charset="0"/>
                  <a:cs typeface="IBM Plex Sans" charset="0"/>
                </a:endParaRPr>
              </a:p>
            </p:txBody>
          </p:sp>
          <p:grpSp>
            <p:nvGrpSpPr>
              <p:cNvPr id="19" name="Group 18">
                <a:extLst>
                  <a:ext uri="{FF2B5EF4-FFF2-40B4-BE49-F238E27FC236}">
                    <a16:creationId xmlns:a16="http://schemas.microsoft.com/office/drawing/2014/main" id="{593D5B15-B6FD-473D-8FC7-2AACFE718746}"/>
                  </a:ext>
                </a:extLst>
              </p:cNvPr>
              <p:cNvGrpSpPr/>
              <p:nvPr/>
            </p:nvGrpSpPr>
            <p:grpSpPr>
              <a:xfrm>
                <a:off x="2482461" y="1186724"/>
                <a:ext cx="2457262" cy="2057099"/>
                <a:chOff x="2482460" y="877438"/>
                <a:chExt cx="3329661" cy="2612074"/>
              </a:xfrm>
            </p:grpSpPr>
            <p:sp>
              <p:nvSpPr>
                <p:cNvPr id="147" name="Hexagon 146">
                  <a:extLst>
                    <a:ext uri="{FF2B5EF4-FFF2-40B4-BE49-F238E27FC236}">
                      <a16:creationId xmlns:a16="http://schemas.microsoft.com/office/drawing/2014/main" id="{76A6A815-47B0-4035-B27C-A99225DA62A8}"/>
                    </a:ext>
                  </a:extLst>
                </p:cNvPr>
                <p:cNvSpPr/>
                <p:nvPr/>
              </p:nvSpPr>
              <p:spPr bwMode="auto">
                <a:xfrm>
                  <a:off x="2883472" y="877438"/>
                  <a:ext cx="2928649" cy="2378526"/>
                </a:xfrm>
                <a:prstGeom prst="hexagon">
                  <a:avLst/>
                </a:prstGeom>
                <a:solidFill>
                  <a:srgbClr val="00B0F0"/>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400" b="0" i="0" u="none" strike="noStrike" cap="none" normalizeH="0" baseline="0" dirty="0">
                    <a:ln>
                      <a:noFill/>
                    </a:ln>
                    <a:solidFill>
                      <a:schemeClr val="tx1"/>
                    </a:solidFill>
                    <a:effectLst/>
                    <a:latin typeface="IBM Plex Sans" panose="020B0503050203000203" pitchFamily="34" charset="77"/>
                  </a:endParaRPr>
                </a:p>
              </p:txBody>
            </p:sp>
            <p:sp>
              <p:nvSpPr>
                <p:cNvPr id="146" name="Hexagon 145">
                  <a:extLst>
                    <a:ext uri="{FF2B5EF4-FFF2-40B4-BE49-F238E27FC236}">
                      <a16:creationId xmlns:a16="http://schemas.microsoft.com/office/drawing/2014/main" id="{E081488D-B0E0-4A09-B4FA-B5FFE954A615}"/>
                    </a:ext>
                  </a:extLst>
                </p:cNvPr>
                <p:cNvSpPr/>
                <p:nvPr/>
              </p:nvSpPr>
              <p:spPr bwMode="auto">
                <a:xfrm>
                  <a:off x="2689961" y="998431"/>
                  <a:ext cx="2928649" cy="2378526"/>
                </a:xfrm>
                <a:prstGeom prst="hexagon">
                  <a:avLst/>
                </a:prstGeom>
                <a:solidFill>
                  <a:srgbClr val="00B0F0"/>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400" b="0" i="0" u="none" strike="noStrike" cap="none" normalizeH="0" baseline="0" dirty="0">
                    <a:ln>
                      <a:noFill/>
                    </a:ln>
                    <a:solidFill>
                      <a:schemeClr val="tx1"/>
                    </a:solidFill>
                    <a:effectLst/>
                    <a:latin typeface="IBM Plex Sans" panose="020B0503050203000203" pitchFamily="34" charset="77"/>
                  </a:endParaRPr>
                </a:p>
              </p:txBody>
            </p:sp>
            <p:sp>
              <p:nvSpPr>
                <p:cNvPr id="15" name="Hexagon 14">
                  <a:extLst>
                    <a:ext uri="{FF2B5EF4-FFF2-40B4-BE49-F238E27FC236}">
                      <a16:creationId xmlns:a16="http://schemas.microsoft.com/office/drawing/2014/main" id="{09C8DBC8-5C13-4D92-87D7-604D18BEDE40}"/>
                    </a:ext>
                  </a:extLst>
                </p:cNvPr>
                <p:cNvSpPr/>
                <p:nvPr/>
              </p:nvSpPr>
              <p:spPr bwMode="auto">
                <a:xfrm>
                  <a:off x="2482460" y="1110986"/>
                  <a:ext cx="2928649" cy="2378526"/>
                </a:xfrm>
                <a:prstGeom prst="hexagon">
                  <a:avLst/>
                </a:prstGeom>
                <a:solidFill>
                  <a:srgbClr val="00B0F0"/>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IBM Plex Sans" panose="020B0503050203000203" pitchFamily="34" charset="77"/>
                    </a:rPr>
                    <a:t>IHS</a:t>
                  </a:r>
                  <a:endParaRPr kumimoji="0" lang="en-IN" sz="2000" b="0" i="0" u="none" strike="noStrike" cap="none" normalizeH="0" baseline="0" dirty="0">
                    <a:ln>
                      <a:noFill/>
                    </a:ln>
                    <a:solidFill>
                      <a:schemeClr val="tx1"/>
                    </a:solidFill>
                    <a:effectLst/>
                    <a:latin typeface="IBM Plex Sans" panose="020B0503050203000203" pitchFamily="34" charset="77"/>
                  </a:endParaRPr>
                </a:p>
              </p:txBody>
            </p:sp>
          </p:grpSp>
        </p:grpSp>
        <p:pic>
          <p:nvPicPr>
            <p:cNvPr id="21" name="Graphic 20" descr="Smart Phone">
              <a:extLst>
                <a:ext uri="{FF2B5EF4-FFF2-40B4-BE49-F238E27FC236}">
                  <a16:creationId xmlns:a16="http://schemas.microsoft.com/office/drawing/2014/main" id="{B5D9D4D9-5DB9-4793-AAB0-03BDEE30C6B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71800" y="1474067"/>
              <a:ext cx="357962" cy="357962"/>
            </a:xfrm>
            <a:prstGeom prst="rect">
              <a:avLst/>
            </a:prstGeom>
          </p:spPr>
        </p:pic>
        <p:pic>
          <p:nvPicPr>
            <p:cNvPr id="25" name="Graphic 24" descr="Internet">
              <a:extLst>
                <a:ext uri="{FF2B5EF4-FFF2-40B4-BE49-F238E27FC236}">
                  <a16:creationId xmlns:a16="http://schemas.microsoft.com/office/drawing/2014/main" id="{668EB7C2-E9F3-4F4C-B482-EF078E05DB5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11384" y="1401340"/>
              <a:ext cx="503416" cy="503416"/>
            </a:xfrm>
            <a:prstGeom prst="rect">
              <a:avLst/>
            </a:prstGeom>
          </p:spPr>
        </p:pic>
        <p:grpSp>
          <p:nvGrpSpPr>
            <p:cNvPr id="33" name="Group 32">
              <a:extLst>
                <a:ext uri="{FF2B5EF4-FFF2-40B4-BE49-F238E27FC236}">
                  <a16:creationId xmlns:a16="http://schemas.microsoft.com/office/drawing/2014/main" id="{8F77F325-3661-49A3-AED6-AB9C6D237587}"/>
                </a:ext>
              </a:extLst>
            </p:cNvPr>
            <p:cNvGrpSpPr/>
            <p:nvPr/>
          </p:nvGrpSpPr>
          <p:grpSpPr>
            <a:xfrm>
              <a:off x="3255036" y="2549400"/>
              <a:ext cx="685800" cy="703574"/>
              <a:chOff x="3207382" y="2360924"/>
              <a:chExt cx="914400" cy="914400"/>
            </a:xfrm>
            <a:solidFill>
              <a:srgbClr val="002060"/>
            </a:solidFill>
          </p:grpSpPr>
          <p:pic>
            <p:nvPicPr>
              <p:cNvPr id="27" name="Graphic 26" descr="Gauge">
                <a:extLst>
                  <a:ext uri="{FF2B5EF4-FFF2-40B4-BE49-F238E27FC236}">
                    <a16:creationId xmlns:a16="http://schemas.microsoft.com/office/drawing/2014/main" id="{9DC8DB13-FB72-478A-A3AE-0174836C4E2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35982" y="2516330"/>
                <a:ext cx="457200" cy="457200"/>
              </a:xfrm>
              <a:prstGeom prst="rect">
                <a:avLst/>
              </a:prstGeom>
            </p:spPr>
          </p:pic>
          <p:pic>
            <p:nvPicPr>
              <p:cNvPr id="30" name="Graphic 29" descr="Monitor">
                <a:extLst>
                  <a:ext uri="{FF2B5EF4-FFF2-40B4-BE49-F238E27FC236}">
                    <a16:creationId xmlns:a16="http://schemas.microsoft.com/office/drawing/2014/main" id="{D7D466FA-1BBA-48FA-83DE-A19E7526E99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207382" y="2360924"/>
                <a:ext cx="914400" cy="914400"/>
              </a:xfrm>
              <a:prstGeom prst="rect">
                <a:avLst/>
              </a:prstGeom>
            </p:spPr>
          </p:pic>
        </p:grpSp>
      </p:grpSp>
      <p:grpSp>
        <p:nvGrpSpPr>
          <p:cNvPr id="162" name="Group 161">
            <a:extLst>
              <a:ext uri="{FF2B5EF4-FFF2-40B4-BE49-F238E27FC236}">
                <a16:creationId xmlns:a16="http://schemas.microsoft.com/office/drawing/2014/main" id="{48DF257B-AB93-440C-BD7B-E3ECF9146C27}"/>
              </a:ext>
            </a:extLst>
          </p:cNvPr>
          <p:cNvGrpSpPr/>
          <p:nvPr/>
        </p:nvGrpSpPr>
        <p:grpSpPr>
          <a:xfrm>
            <a:off x="2420918" y="1444195"/>
            <a:ext cx="673519" cy="850855"/>
            <a:chOff x="3672109" y="156429"/>
            <a:chExt cx="673519" cy="850855"/>
          </a:xfrm>
        </p:grpSpPr>
        <p:pic>
          <p:nvPicPr>
            <p:cNvPr id="158" name="Graphic 157" descr="Internet">
              <a:extLst>
                <a:ext uri="{FF2B5EF4-FFF2-40B4-BE49-F238E27FC236}">
                  <a16:creationId xmlns:a16="http://schemas.microsoft.com/office/drawing/2014/main" id="{77721E41-D3FD-4B4C-9A7F-36B698B10C3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737116" y="156429"/>
              <a:ext cx="503416" cy="503416"/>
            </a:xfrm>
            <a:prstGeom prst="rect">
              <a:avLst/>
            </a:prstGeom>
          </p:spPr>
        </p:pic>
        <p:sp>
          <p:nvSpPr>
            <p:cNvPr id="161" name="TextBox 160">
              <a:extLst>
                <a:ext uri="{FF2B5EF4-FFF2-40B4-BE49-F238E27FC236}">
                  <a16:creationId xmlns:a16="http://schemas.microsoft.com/office/drawing/2014/main" id="{7A32624B-21A2-4AB0-86A6-5992B64A1983}"/>
                </a:ext>
              </a:extLst>
            </p:cNvPr>
            <p:cNvSpPr txBox="1"/>
            <p:nvPr/>
          </p:nvSpPr>
          <p:spPr>
            <a:xfrm>
              <a:off x="3672109" y="545619"/>
              <a:ext cx="673519" cy="461665"/>
            </a:xfrm>
            <a:prstGeom prst="rect">
              <a:avLst/>
            </a:prstGeom>
            <a:noFill/>
          </p:spPr>
          <p:txBody>
            <a:bodyPr wrap="square" rtlCol="0">
              <a:spAutoFit/>
            </a:bodyPr>
            <a:lstStyle/>
            <a:p>
              <a:pPr algn="ctr"/>
              <a:r>
                <a:rPr lang="en-US" sz="600" dirty="0" err="1">
                  <a:solidFill>
                    <a:schemeClr val="bg1"/>
                  </a:solidFill>
                  <a:latin typeface="IBM Plex Sans" charset="0"/>
                  <a:ea typeface="IBM Plex Sans" charset="0"/>
                  <a:cs typeface="IBM Plex Sans" charset="0"/>
                </a:rPr>
                <a:t>Practo</a:t>
              </a:r>
              <a:r>
                <a:rPr lang="en-US" sz="600" dirty="0">
                  <a:solidFill>
                    <a:schemeClr val="bg1"/>
                  </a:solidFill>
                  <a:latin typeface="IBM Plex Sans" charset="0"/>
                  <a:ea typeface="IBM Plex Sans" charset="0"/>
                  <a:cs typeface="IBM Plex Sans" charset="0"/>
                </a:rPr>
                <a:t>, hospital app or similar apps</a:t>
              </a:r>
              <a:endParaRPr lang="en-IN" sz="600" dirty="0">
                <a:solidFill>
                  <a:schemeClr val="bg1"/>
                </a:solidFill>
                <a:latin typeface="IBM Plex Sans" charset="0"/>
                <a:ea typeface="IBM Plex Sans" charset="0"/>
                <a:cs typeface="IBM Plex Sans" charset="0"/>
              </a:endParaRPr>
            </a:p>
          </p:txBody>
        </p:sp>
      </p:grpSp>
      <p:sp>
        <p:nvSpPr>
          <p:cNvPr id="165" name="TextBox 164">
            <a:extLst>
              <a:ext uri="{FF2B5EF4-FFF2-40B4-BE49-F238E27FC236}">
                <a16:creationId xmlns:a16="http://schemas.microsoft.com/office/drawing/2014/main" id="{4CE7DA1A-E1A6-4CB7-95CA-047EB538C296}"/>
              </a:ext>
            </a:extLst>
          </p:cNvPr>
          <p:cNvSpPr txBox="1"/>
          <p:nvPr/>
        </p:nvSpPr>
        <p:spPr>
          <a:xfrm>
            <a:off x="855845" y="1757458"/>
            <a:ext cx="1964856" cy="215444"/>
          </a:xfrm>
          <a:prstGeom prst="rect">
            <a:avLst/>
          </a:prstGeom>
          <a:noFill/>
        </p:spPr>
        <p:txBody>
          <a:bodyPr wrap="square" rtlCol="0">
            <a:spAutoFit/>
          </a:bodyPr>
          <a:lstStyle/>
          <a:p>
            <a:pPr algn="l"/>
            <a:r>
              <a:rPr lang="en-US" sz="800" dirty="0">
                <a:solidFill>
                  <a:schemeClr val="bg1"/>
                </a:solidFill>
                <a:latin typeface="IBM Plex Sans" charset="0"/>
                <a:ea typeface="IBM Plex Sans" charset="0"/>
                <a:cs typeface="IBM Plex Sans" charset="0"/>
              </a:rPr>
              <a:t>Search Doctor, Book appointment</a:t>
            </a:r>
            <a:endParaRPr lang="en-IN" sz="800" dirty="0">
              <a:solidFill>
                <a:schemeClr val="bg1"/>
              </a:solidFill>
              <a:latin typeface="IBM Plex Sans" charset="0"/>
              <a:ea typeface="IBM Plex Sans" charset="0"/>
              <a:cs typeface="IBM Plex Sans" charset="0"/>
            </a:endParaRPr>
          </a:p>
        </p:txBody>
      </p:sp>
      <p:sp>
        <p:nvSpPr>
          <p:cNvPr id="169" name="TextBox 168">
            <a:extLst>
              <a:ext uri="{FF2B5EF4-FFF2-40B4-BE49-F238E27FC236}">
                <a16:creationId xmlns:a16="http://schemas.microsoft.com/office/drawing/2014/main" id="{63BD5BA7-CBD5-40F0-8654-E6D91F96074D}"/>
              </a:ext>
            </a:extLst>
          </p:cNvPr>
          <p:cNvSpPr txBox="1"/>
          <p:nvPr/>
        </p:nvSpPr>
        <p:spPr>
          <a:xfrm>
            <a:off x="1095130" y="1071807"/>
            <a:ext cx="1780760" cy="338554"/>
          </a:xfrm>
          <a:prstGeom prst="rect">
            <a:avLst/>
          </a:prstGeom>
          <a:noFill/>
        </p:spPr>
        <p:txBody>
          <a:bodyPr wrap="square" rtlCol="0">
            <a:spAutoFit/>
          </a:bodyPr>
          <a:lstStyle/>
          <a:p>
            <a:pPr algn="l"/>
            <a:r>
              <a:rPr lang="en-US" sz="800" dirty="0">
                <a:solidFill>
                  <a:schemeClr val="bg1"/>
                </a:solidFill>
                <a:latin typeface="IBM Plex Sans" charset="0"/>
                <a:ea typeface="IBM Plex Sans" charset="0"/>
                <a:cs typeface="IBM Plex Sans" charset="0"/>
              </a:rPr>
              <a:t>Login using Aadhar card, See &amp; update personal details</a:t>
            </a:r>
            <a:endParaRPr lang="en-IN" sz="800" dirty="0">
              <a:solidFill>
                <a:schemeClr val="bg1"/>
              </a:solidFill>
              <a:latin typeface="IBM Plex Sans" charset="0"/>
              <a:ea typeface="IBM Plex Sans" charset="0"/>
              <a:cs typeface="IBM Plex Sans" charset="0"/>
            </a:endParaRPr>
          </a:p>
        </p:txBody>
      </p:sp>
      <p:cxnSp>
        <p:nvCxnSpPr>
          <p:cNvPr id="177" name="Connector: Elbow 176">
            <a:extLst>
              <a:ext uri="{FF2B5EF4-FFF2-40B4-BE49-F238E27FC236}">
                <a16:creationId xmlns:a16="http://schemas.microsoft.com/office/drawing/2014/main" id="{065C7C1A-985B-4BCF-B1DD-13CB73394709}"/>
              </a:ext>
            </a:extLst>
          </p:cNvPr>
          <p:cNvCxnSpPr>
            <a:stCxn id="29" idx="3"/>
            <a:endCxn id="158" idx="1"/>
          </p:cNvCxnSpPr>
          <p:nvPr/>
        </p:nvCxnSpPr>
        <p:spPr bwMode="auto">
          <a:xfrm>
            <a:off x="1078530" y="1245467"/>
            <a:ext cx="1407395" cy="450436"/>
          </a:xfrm>
          <a:prstGeom prst="bentConnector3">
            <a:avLst>
              <a:gd name="adj1" fmla="val 98728"/>
            </a:avLst>
          </a:prstGeom>
          <a:ln w="19050">
            <a:solidFill>
              <a:schemeClr val="accent2"/>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181" name="Connector: Elbow 180">
            <a:extLst>
              <a:ext uri="{FF2B5EF4-FFF2-40B4-BE49-F238E27FC236}">
                <a16:creationId xmlns:a16="http://schemas.microsoft.com/office/drawing/2014/main" id="{410E38BD-4222-4CCA-A5DA-F00A68C74F99}"/>
              </a:ext>
            </a:extLst>
          </p:cNvPr>
          <p:cNvCxnSpPr>
            <a:cxnSpLocks/>
          </p:cNvCxnSpPr>
          <p:nvPr/>
        </p:nvCxnSpPr>
        <p:spPr bwMode="auto">
          <a:xfrm>
            <a:off x="1054365" y="1263786"/>
            <a:ext cx="1407395" cy="450436"/>
          </a:xfrm>
          <a:prstGeom prst="bentConnector3">
            <a:avLst>
              <a:gd name="adj1" fmla="val 1272"/>
            </a:avLst>
          </a:prstGeom>
          <a:ln w="1905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85" name="TextBox 184">
            <a:extLst>
              <a:ext uri="{FF2B5EF4-FFF2-40B4-BE49-F238E27FC236}">
                <a16:creationId xmlns:a16="http://schemas.microsoft.com/office/drawing/2014/main" id="{3812DA85-1696-41B6-A6A6-DFDD55BC7C6E}"/>
              </a:ext>
            </a:extLst>
          </p:cNvPr>
          <p:cNvSpPr txBox="1"/>
          <p:nvPr/>
        </p:nvSpPr>
        <p:spPr>
          <a:xfrm>
            <a:off x="3522387" y="2703314"/>
            <a:ext cx="429554" cy="215444"/>
          </a:xfrm>
          <a:prstGeom prst="rect">
            <a:avLst/>
          </a:prstGeom>
          <a:noFill/>
        </p:spPr>
        <p:txBody>
          <a:bodyPr wrap="square" rtlCol="0">
            <a:spAutoFit/>
          </a:bodyPr>
          <a:lstStyle/>
          <a:p>
            <a:pPr algn="ctr"/>
            <a:r>
              <a:rPr lang="en-US" sz="400" dirty="0">
                <a:solidFill>
                  <a:schemeClr val="bg1"/>
                </a:solidFill>
                <a:latin typeface="IBM Plex Sans" charset="0"/>
                <a:ea typeface="IBM Plex Sans" charset="0"/>
                <a:cs typeface="IBM Plex Sans" charset="0"/>
              </a:rPr>
              <a:t>Mobile app</a:t>
            </a:r>
            <a:endParaRPr lang="en-IN" sz="400" dirty="0">
              <a:solidFill>
                <a:schemeClr val="bg1"/>
              </a:solidFill>
              <a:latin typeface="IBM Plex Sans" charset="0"/>
              <a:ea typeface="IBM Plex Sans" charset="0"/>
              <a:cs typeface="IBM Plex Sans" charset="0"/>
            </a:endParaRPr>
          </a:p>
        </p:txBody>
      </p:sp>
      <p:sp>
        <p:nvSpPr>
          <p:cNvPr id="186" name="TextBox 185">
            <a:extLst>
              <a:ext uri="{FF2B5EF4-FFF2-40B4-BE49-F238E27FC236}">
                <a16:creationId xmlns:a16="http://schemas.microsoft.com/office/drawing/2014/main" id="{536D6D62-B14C-4CBC-9C79-AF0BDE61C067}"/>
              </a:ext>
            </a:extLst>
          </p:cNvPr>
          <p:cNvSpPr txBox="1"/>
          <p:nvPr/>
        </p:nvSpPr>
        <p:spPr>
          <a:xfrm>
            <a:off x="4218619" y="2698898"/>
            <a:ext cx="429554" cy="153888"/>
          </a:xfrm>
          <a:prstGeom prst="rect">
            <a:avLst/>
          </a:prstGeom>
          <a:noFill/>
        </p:spPr>
        <p:txBody>
          <a:bodyPr wrap="square" rtlCol="0">
            <a:spAutoFit/>
          </a:bodyPr>
          <a:lstStyle/>
          <a:p>
            <a:pPr algn="ctr"/>
            <a:r>
              <a:rPr lang="en-US" sz="400" dirty="0">
                <a:solidFill>
                  <a:schemeClr val="bg1"/>
                </a:solidFill>
                <a:latin typeface="IBM Plex Sans" charset="0"/>
                <a:ea typeface="IBM Plex Sans" charset="0"/>
                <a:cs typeface="IBM Plex Sans" charset="0"/>
              </a:rPr>
              <a:t>Web app</a:t>
            </a:r>
            <a:endParaRPr lang="en-IN" sz="400" dirty="0">
              <a:solidFill>
                <a:schemeClr val="bg1"/>
              </a:solidFill>
              <a:latin typeface="IBM Plex Sans" charset="0"/>
              <a:ea typeface="IBM Plex Sans" charset="0"/>
              <a:cs typeface="IBM Plex Sans" charset="0"/>
            </a:endParaRPr>
          </a:p>
        </p:txBody>
      </p:sp>
      <p:sp>
        <p:nvSpPr>
          <p:cNvPr id="187" name="TextBox 186">
            <a:extLst>
              <a:ext uri="{FF2B5EF4-FFF2-40B4-BE49-F238E27FC236}">
                <a16:creationId xmlns:a16="http://schemas.microsoft.com/office/drawing/2014/main" id="{71F1F300-AB4F-4D70-B79D-ED649AFAF6D0}"/>
              </a:ext>
            </a:extLst>
          </p:cNvPr>
          <p:cNvSpPr txBox="1"/>
          <p:nvPr/>
        </p:nvSpPr>
        <p:spPr>
          <a:xfrm>
            <a:off x="3833081" y="3427336"/>
            <a:ext cx="625327" cy="153888"/>
          </a:xfrm>
          <a:prstGeom prst="rect">
            <a:avLst/>
          </a:prstGeom>
          <a:noFill/>
        </p:spPr>
        <p:txBody>
          <a:bodyPr wrap="square" rtlCol="0">
            <a:spAutoFit/>
          </a:bodyPr>
          <a:lstStyle/>
          <a:p>
            <a:pPr algn="ctr"/>
            <a:r>
              <a:rPr lang="en-US" sz="400" dirty="0">
                <a:solidFill>
                  <a:schemeClr val="bg1"/>
                </a:solidFill>
                <a:latin typeface="IBM Plex Sans" charset="0"/>
                <a:ea typeface="IBM Plex Sans" charset="0"/>
                <a:cs typeface="IBM Plex Sans" charset="0"/>
              </a:rPr>
              <a:t>DRM Dashboard</a:t>
            </a:r>
            <a:endParaRPr lang="en-IN" sz="400" dirty="0">
              <a:solidFill>
                <a:schemeClr val="bg1"/>
              </a:solidFill>
              <a:latin typeface="IBM Plex Sans" charset="0"/>
              <a:ea typeface="IBM Plex Sans" charset="0"/>
              <a:cs typeface="IBM Plex Sans" charset="0"/>
            </a:endParaRPr>
          </a:p>
        </p:txBody>
      </p:sp>
      <p:cxnSp>
        <p:nvCxnSpPr>
          <p:cNvPr id="189" name="Connector: Elbow 188">
            <a:extLst>
              <a:ext uri="{FF2B5EF4-FFF2-40B4-BE49-F238E27FC236}">
                <a16:creationId xmlns:a16="http://schemas.microsoft.com/office/drawing/2014/main" id="{80BA520D-E8FA-4B8B-8793-6C7DACD73E53}"/>
              </a:ext>
            </a:extLst>
          </p:cNvPr>
          <p:cNvCxnSpPr>
            <a:stCxn id="158" idx="3"/>
            <a:endCxn id="147" idx="4"/>
          </p:cNvCxnSpPr>
          <p:nvPr/>
        </p:nvCxnSpPr>
        <p:spPr bwMode="auto">
          <a:xfrm>
            <a:off x="2989341" y="1695903"/>
            <a:ext cx="843740" cy="398405"/>
          </a:xfrm>
          <a:prstGeom prst="bentConnector2">
            <a:avLst/>
          </a:prstGeom>
          <a:ln w="19050">
            <a:solidFill>
              <a:schemeClr val="accent2"/>
            </a:solidFill>
            <a:headEnd type="triangle"/>
            <a:tailEnd type="triangle"/>
          </a:ln>
          <a:effectLst/>
        </p:spPr>
        <p:style>
          <a:lnRef idx="1">
            <a:schemeClr val="dk1"/>
          </a:lnRef>
          <a:fillRef idx="0">
            <a:schemeClr val="dk1"/>
          </a:fillRef>
          <a:effectRef idx="0">
            <a:schemeClr val="dk1"/>
          </a:effectRef>
          <a:fontRef idx="minor">
            <a:schemeClr val="tx1"/>
          </a:fontRef>
        </p:style>
      </p:cxnSp>
      <p:sp>
        <p:nvSpPr>
          <p:cNvPr id="190" name="TextBox 189">
            <a:extLst>
              <a:ext uri="{FF2B5EF4-FFF2-40B4-BE49-F238E27FC236}">
                <a16:creationId xmlns:a16="http://schemas.microsoft.com/office/drawing/2014/main" id="{000ABCD7-4C87-4A87-AC87-5D2527AA83B9}"/>
              </a:ext>
            </a:extLst>
          </p:cNvPr>
          <p:cNvSpPr txBox="1"/>
          <p:nvPr/>
        </p:nvSpPr>
        <p:spPr>
          <a:xfrm>
            <a:off x="3280185" y="1722455"/>
            <a:ext cx="1964856" cy="338554"/>
          </a:xfrm>
          <a:prstGeom prst="rect">
            <a:avLst/>
          </a:prstGeom>
          <a:noFill/>
        </p:spPr>
        <p:txBody>
          <a:bodyPr wrap="square" rtlCol="0">
            <a:spAutoFit/>
          </a:bodyPr>
          <a:lstStyle/>
          <a:p>
            <a:pPr algn="l"/>
            <a:r>
              <a:rPr lang="en-US" sz="800" dirty="0">
                <a:latin typeface="IBM Plex Sans" charset="0"/>
                <a:ea typeface="IBM Plex Sans" charset="0"/>
                <a:cs typeface="IBM Plex Sans" charset="0"/>
              </a:rPr>
              <a:t>Authentication using </a:t>
            </a:r>
          </a:p>
          <a:p>
            <a:pPr algn="l"/>
            <a:r>
              <a:rPr lang="en-US" sz="800" dirty="0">
                <a:latin typeface="IBM Plex Sans" charset="0"/>
                <a:ea typeface="IBM Plex Sans" charset="0"/>
                <a:cs typeface="IBM Plex Sans" charset="0"/>
              </a:rPr>
              <a:t>Aadhar number</a:t>
            </a:r>
            <a:endParaRPr lang="en-IN" sz="800" dirty="0">
              <a:latin typeface="IBM Plex Sans" charset="0"/>
              <a:ea typeface="IBM Plex Sans" charset="0"/>
              <a:cs typeface="IBM Plex Sans" charset="0"/>
            </a:endParaRPr>
          </a:p>
        </p:txBody>
      </p:sp>
      <p:cxnSp>
        <p:nvCxnSpPr>
          <p:cNvPr id="192" name="Connector: Elbow 191">
            <a:extLst>
              <a:ext uri="{FF2B5EF4-FFF2-40B4-BE49-F238E27FC236}">
                <a16:creationId xmlns:a16="http://schemas.microsoft.com/office/drawing/2014/main" id="{0254D3B4-7F70-4DCD-B773-7377E66E3A09}"/>
              </a:ext>
            </a:extLst>
          </p:cNvPr>
          <p:cNvCxnSpPr>
            <a:stCxn id="30" idx="2"/>
            <a:endCxn id="156" idx="1"/>
          </p:cNvCxnSpPr>
          <p:nvPr/>
        </p:nvCxnSpPr>
        <p:spPr bwMode="auto">
          <a:xfrm rot="16200000" flipH="1">
            <a:off x="5692784" y="2652093"/>
            <a:ext cx="164131" cy="3181060"/>
          </a:xfrm>
          <a:prstGeom prst="bentConnector2">
            <a:avLst/>
          </a:prstGeom>
          <a:ln w="19050">
            <a:solidFill>
              <a:schemeClr val="accent2"/>
            </a:solidFill>
            <a:headEnd type="triangle"/>
            <a:tailEnd type="triangle"/>
          </a:ln>
          <a:effectLst/>
        </p:spPr>
        <p:style>
          <a:lnRef idx="1">
            <a:schemeClr val="dk1"/>
          </a:lnRef>
          <a:fillRef idx="0">
            <a:schemeClr val="dk1"/>
          </a:fillRef>
          <a:effectRef idx="0">
            <a:schemeClr val="dk1"/>
          </a:effectRef>
          <a:fontRef idx="minor">
            <a:schemeClr val="tx1"/>
          </a:fontRef>
        </p:style>
      </p:cxnSp>
      <p:sp>
        <p:nvSpPr>
          <p:cNvPr id="193" name="TextBox 192">
            <a:extLst>
              <a:ext uri="{FF2B5EF4-FFF2-40B4-BE49-F238E27FC236}">
                <a16:creationId xmlns:a16="http://schemas.microsoft.com/office/drawing/2014/main" id="{E2B2D178-AFC9-4088-BFD6-7A2215CA8F31}"/>
              </a:ext>
            </a:extLst>
          </p:cNvPr>
          <p:cNvSpPr txBox="1"/>
          <p:nvPr/>
        </p:nvSpPr>
        <p:spPr>
          <a:xfrm>
            <a:off x="5003850" y="3991281"/>
            <a:ext cx="1964856" cy="338554"/>
          </a:xfrm>
          <a:prstGeom prst="rect">
            <a:avLst/>
          </a:prstGeom>
          <a:noFill/>
        </p:spPr>
        <p:txBody>
          <a:bodyPr wrap="square" rtlCol="0">
            <a:spAutoFit/>
          </a:bodyPr>
          <a:lstStyle/>
          <a:p>
            <a:pPr algn="l"/>
            <a:r>
              <a:rPr lang="en-US" sz="800" dirty="0">
                <a:latin typeface="IBM Plex Sans" charset="0"/>
                <a:ea typeface="IBM Plex Sans" charset="0"/>
                <a:cs typeface="IBM Plex Sans" charset="0"/>
              </a:rPr>
              <a:t>Authentication using </a:t>
            </a:r>
          </a:p>
          <a:p>
            <a:pPr algn="l"/>
            <a:r>
              <a:rPr lang="en-US" sz="800" dirty="0">
                <a:latin typeface="IBM Plex Sans" charset="0"/>
                <a:ea typeface="IBM Plex Sans" charset="0"/>
                <a:cs typeface="IBM Plex Sans" charset="0"/>
              </a:rPr>
              <a:t>Aadhar number</a:t>
            </a:r>
            <a:endParaRPr lang="en-IN" sz="800" dirty="0">
              <a:latin typeface="IBM Plex Sans" charset="0"/>
              <a:ea typeface="IBM Plex Sans" charset="0"/>
              <a:cs typeface="IBM Plex Sans" charset="0"/>
            </a:endParaRPr>
          </a:p>
        </p:txBody>
      </p:sp>
      <p:cxnSp>
        <p:nvCxnSpPr>
          <p:cNvPr id="195" name="Straight Arrow Connector 194">
            <a:extLst>
              <a:ext uri="{FF2B5EF4-FFF2-40B4-BE49-F238E27FC236}">
                <a16:creationId xmlns:a16="http://schemas.microsoft.com/office/drawing/2014/main" id="{D5E5A880-E8F8-42D1-8BF5-6E87FDA2B1D6}"/>
              </a:ext>
            </a:extLst>
          </p:cNvPr>
          <p:cNvCxnSpPr>
            <a:stCxn id="147" idx="0"/>
            <a:endCxn id="45" idx="1"/>
          </p:cNvCxnSpPr>
          <p:nvPr/>
        </p:nvCxnSpPr>
        <p:spPr bwMode="auto">
          <a:xfrm flipV="1">
            <a:off x="5526106" y="2815991"/>
            <a:ext cx="695935" cy="214903"/>
          </a:xfrm>
          <a:prstGeom prst="straightConnector1">
            <a:avLst/>
          </a:prstGeom>
          <a:ln w="19050">
            <a:solidFill>
              <a:schemeClr val="accent2"/>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197" name="Connector: Elbow 196">
            <a:extLst>
              <a:ext uri="{FF2B5EF4-FFF2-40B4-BE49-F238E27FC236}">
                <a16:creationId xmlns:a16="http://schemas.microsoft.com/office/drawing/2014/main" id="{167A3732-0CAC-4C61-8608-608CB2375413}"/>
              </a:ext>
            </a:extLst>
          </p:cNvPr>
          <p:cNvCxnSpPr>
            <a:stCxn id="31" idx="3"/>
            <a:endCxn id="15" idx="3"/>
          </p:cNvCxnSpPr>
          <p:nvPr/>
        </p:nvCxnSpPr>
        <p:spPr bwMode="auto">
          <a:xfrm>
            <a:off x="1078530" y="2498893"/>
            <a:ext cx="1990314" cy="715928"/>
          </a:xfrm>
          <a:prstGeom prst="bentConnector3">
            <a:avLst>
              <a:gd name="adj1" fmla="val 100334"/>
            </a:avLst>
          </a:prstGeom>
          <a:ln w="1905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00" name="TextBox 199">
            <a:extLst>
              <a:ext uri="{FF2B5EF4-FFF2-40B4-BE49-F238E27FC236}">
                <a16:creationId xmlns:a16="http://schemas.microsoft.com/office/drawing/2014/main" id="{3AC5CDFD-77F5-452E-9731-045E4F8027C3}"/>
              </a:ext>
            </a:extLst>
          </p:cNvPr>
          <p:cNvSpPr txBox="1"/>
          <p:nvPr/>
        </p:nvSpPr>
        <p:spPr>
          <a:xfrm>
            <a:off x="1221393" y="2454293"/>
            <a:ext cx="1631614" cy="584775"/>
          </a:xfrm>
          <a:prstGeom prst="rect">
            <a:avLst/>
          </a:prstGeom>
          <a:noFill/>
        </p:spPr>
        <p:txBody>
          <a:bodyPr wrap="square" rtlCol="0">
            <a:spAutoFit/>
          </a:bodyPr>
          <a:lstStyle/>
          <a:p>
            <a:pPr algn="l"/>
            <a:r>
              <a:rPr lang="en-US" sz="800" dirty="0">
                <a:solidFill>
                  <a:schemeClr val="bg1"/>
                </a:solidFill>
                <a:latin typeface="IBM Plex Sans" charset="0"/>
                <a:ea typeface="IBM Plex Sans" charset="0"/>
                <a:cs typeface="IBM Plex Sans" charset="0"/>
              </a:rPr>
              <a:t>Update hospital details, Add symptoms, prescription, diagnosis, final decision on disease</a:t>
            </a:r>
            <a:endParaRPr lang="en-IN" sz="800" dirty="0">
              <a:solidFill>
                <a:schemeClr val="bg1"/>
              </a:solidFill>
              <a:latin typeface="IBM Plex Sans" charset="0"/>
              <a:ea typeface="IBM Plex Sans" charset="0"/>
              <a:cs typeface="IBM Plex Sans" charset="0"/>
            </a:endParaRPr>
          </a:p>
        </p:txBody>
      </p:sp>
      <p:cxnSp>
        <p:nvCxnSpPr>
          <p:cNvPr id="202" name="Connector: Elbow 201">
            <a:extLst>
              <a:ext uri="{FF2B5EF4-FFF2-40B4-BE49-F238E27FC236}">
                <a16:creationId xmlns:a16="http://schemas.microsoft.com/office/drawing/2014/main" id="{B1460BA0-6D16-4CA0-B46C-6C2A44721DAF}"/>
              </a:ext>
            </a:extLst>
          </p:cNvPr>
          <p:cNvCxnSpPr>
            <a:cxnSpLocks/>
            <a:stCxn id="31" idx="3"/>
            <a:endCxn id="15" idx="3"/>
          </p:cNvCxnSpPr>
          <p:nvPr/>
        </p:nvCxnSpPr>
        <p:spPr bwMode="auto">
          <a:xfrm>
            <a:off x="1078530" y="2498893"/>
            <a:ext cx="1990314" cy="715928"/>
          </a:xfrm>
          <a:prstGeom prst="bentConnector3">
            <a:avLst>
              <a:gd name="adj1" fmla="val 342"/>
            </a:avLst>
          </a:prstGeom>
          <a:ln w="19050">
            <a:solidFill>
              <a:schemeClr val="accent2"/>
            </a:solidFill>
            <a:headEnd type="triangle"/>
            <a:tailEnd type="none"/>
          </a:ln>
          <a:effectLst/>
        </p:spPr>
        <p:style>
          <a:lnRef idx="1">
            <a:schemeClr val="dk1"/>
          </a:lnRef>
          <a:fillRef idx="0">
            <a:schemeClr val="dk1"/>
          </a:fillRef>
          <a:effectRef idx="0">
            <a:schemeClr val="dk1"/>
          </a:effectRef>
          <a:fontRef idx="minor">
            <a:schemeClr val="tx1"/>
          </a:fontRef>
        </p:style>
      </p:cxnSp>
      <p:sp>
        <p:nvSpPr>
          <p:cNvPr id="206" name="TextBox 205">
            <a:extLst>
              <a:ext uri="{FF2B5EF4-FFF2-40B4-BE49-F238E27FC236}">
                <a16:creationId xmlns:a16="http://schemas.microsoft.com/office/drawing/2014/main" id="{4EBAB031-BF67-464E-8F1A-EACB481EC07F}"/>
              </a:ext>
            </a:extLst>
          </p:cNvPr>
          <p:cNvSpPr txBox="1"/>
          <p:nvPr/>
        </p:nvSpPr>
        <p:spPr>
          <a:xfrm>
            <a:off x="1155683" y="3190244"/>
            <a:ext cx="1631614" cy="338554"/>
          </a:xfrm>
          <a:prstGeom prst="rect">
            <a:avLst/>
          </a:prstGeom>
          <a:noFill/>
        </p:spPr>
        <p:txBody>
          <a:bodyPr wrap="square" rtlCol="0">
            <a:spAutoFit/>
          </a:bodyPr>
          <a:lstStyle/>
          <a:p>
            <a:pPr algn="l"/>
            <a:r>
              <a:rPr lang="en-US" sz="800" dirty="0">
                <a:solidFill>
                  <a:schemeClr val="bg1"/>
                </a:solidFill>
                <a:latin typeface="IBM Plex Sans" charset="0"/>
                <a:ea typeface="IBM Plex Sans" charset="0"/>
                <a:cs typeface="IBM Plex Sans" charset="0"/>
              </a:rPr>
              <a:t>Fetch patient info, analytics related to disease</a:t>
            </a:r>
            <a:endParaRPr lang="en-IN" sz="800" dirty="0">
              <a:solidFill>
                <a:schemeClr val="bg1"/>
              </a:solidFill>
              <a:latin typeface="IBM Plex Sans" charset="0"/>
              <a:ea typeface="IBM Plex Sans" charset="0"/>
              <a:cs typeface="IBM Plex Sans" charset="0"/>
            </a:endParaRPr>
          </a:p>
        </p:txBody>
      </p:sp>
      <p:cxnSp>
        <p:nvCxnSpPr>
          <p:cNvPr id="207" name="Connector: Elbow 206">
            <a:extLst>
              <a:ext uri="{FF2B5EF4-FFF2-40B4-BE49-F238E27FC236}">
                <a16:creationId xmlns:a16="http://schemas.microsoft.com/office/drawing/2014/main" id="{D303EFA7-7B99-4ABD-86E3-767831E7DE34}"/>
              </a:ext>
            </a:extLst>
          </p:cNvPr>
          <p:cNvCxnSpPr>
            <a:cxnSpLocks/>
            <a:stCxn id="35" idx="3"/>
            <a:endCxn id="15" idx="2"/>
          </p:cNvCxnSpPr>
          <p:nvPr/>
        </p:nvCxnSpPr>
        <p:spPr bwMode="auto">
          <a:xfrm>
            <a:off x="1124712" y="4011968"/>
            <a:ext cx="2412425" cy="139439"/>
          </a:xfrm>
          <a:prstGeom prst="bentConnector4">
            <a:avLst>
              <a:gd name="adj1" fmla="val 12424"/>
              <a:gd name="adj2" fmla="val 177149"/>
            </a:avLst>
          </a:prstGeom>
          <a:ln w="19050">
            <a:solidFill>
              <a:schemeClr val="accent2"/>
            </a:solidFill>
            <a:headEnd type="triangle" w="med" len="med"/>
            <a:tailEnd type="none"/>
          </a:ln>
          <a:effectLst/>
        </p:spPr>
        <p:style>
          <a:lnRef idx="1">
            <a:schemeClr val="dk1"/>
          </a:lnRef>
          <a:fillRef idx="0">
            <a:schemeClr val="dk1"/>
          </a:fillRef>
          <a:effectRef idx="0">
            <a:schemeClr val="dk1"/>
          </a:effectRef>
          <a:fontRef idx="minor">
            <a:schemeClr val="tx1"/>
          </a:fontRef>
        </p:style>
      </p:cxnSp>
      <p:sp>
        <p:nvSpPr>
          <p:cNvPr id="219" name="TextBox 218">
            <a:extLst>
              <a:ext uri="{FF2B5EF4-FFF2-40B4-BE49-F238E27FC236}">
                <a16:creationId xmlns:a16="http://schemas.microsoft.com/office/drawing/2014/main" id="{D12C165C-476A-460A-A553-70D0C1F68009}"/>
              </a:ext>
            </a:extLst>
          </p:cNvPr>
          <p:cNvSpPr txBox="1"/>
          <p:nvPr/>
        </p:nvSpPr>
        <p:spPr>
          <a:xfrm>
            <a:off x="1498583" y="4255210"/>
            <a:ext cx="1631614" cy="461665"/>
          </a:xfrm>
          <a:prstGeom prst="rect">
            <a:avLst/>
          </a:prstGeom>
          <a:noFill/>
        </p:spPr>
        <p:txBody>
          <a:bodyPr wrap="square" rtlCol="0">
            <a:spAutoFit/>
          </a:bodyPr>
          <a:lstStyle/>
          <a:p>
            <a:pPr algn="l"/>
            <a:r>
              <a:rPr lang="en-US" sz="800" dirty="0">
                <a:solidFill>
                  <a:schemeClr val="bg1"/>
                </a:solidFill>
                <a:latin typeface="IBM Plex Sans" charset="0"/>
                <a:ea typeface="IBM Plex Sans" charset="0"/>
                <a:cs typeface="IBM Plex Sans" charset="0"/>
              </a:rPr>
              <a:t>Fetch reports on patient info, medical facilities available Vs required, and other analytics</a:t>
            </a:r>
            <a:endParaRPr lang="en-IN" sz="800" dirty="0">
              <a:solidFill>
                <a:schemeClr val="bg1"/>
              </a:solidFill>
              <a:latin typeface="IBM Plex Sans" charset="0"/>
              <a:ea typeface="IBM Plex Sans" charset="0"/>
              <a:cs typeface="IBM Plex Sans" charset="0"/>
            </a:endParaRPr>
          </a:p>
        </p:txBody>
      </p:sp>
      <p:cxnSp>
        <p:nvCxnSpPr>
          <p:cNvPr id="224" name="Connector: Elbow 223">
            <a:extLst>
              <a:ext uri="{FF2B5EF4-FFF2-40B4-BE49-F238E27FC236}">
                <a16:creationId xmlns:a16="http://schemas.microsoft.com/office/drawing/2014/main" id="{FE9218DF-410F-4301-80B0-E09B990E3840}"/>
              </a:ext>
            </a:extLst>
          </p:cNvPr>
          <p:cNvCxnSpPr>
            <a:cxnSpLocks/>
            <a:endCxn id="165" idx="3"/>
          </p:cNvCxnSpPr>
          <p:nvPr/>
        </p:nvCxnSpPr>
        <p:spPr bwMode="auto">
          <a:xfrm flipV="1">
            <a:off x="756324" y="1865180"/>
            <a:ext cx="2064377" cy="402100"/>
          </a:xfrm>
          <a:prstGeom prst="bentConnector3">
            <a:avLst>
              <a:gd name="adj1" fmla="val 85887"/>
            </a:avLst>
          </a:prstGeom>
          <a:ln w="19050">
            <a:solidFill>
              <a:schemeClr val="accent2"/>
            </a:solidFill>
            <a:headEnd type="triangle"/>
            <a:tailEnd type="triangle"/>
          </a:ln>
          <a:effectLst/>
        </p:spPr>
        <p:style>
          <a:lnRef idx="1">
            <a:schemeClr val="dk1"/>
          </a:lnRef>
          <a:fillRef idx="0">
            <a:schemeClr val="dk1"/>
          </a:fillRef>
          <a:effectRef idx="0">
            <a:schemeClr val="dk1"/>
          </a:effectRef>
          <a:fontRef idx="minor">
            <a:schemeClr val="tx1"/>
          </a:fontRef>
        </p:style>
      </p:cxnSp>
      <p:sp>
        <p:nvSpPr>
          <p:cNvPr id="241" name="TextBox 240">
            <a:extLst>
              <a:ext uri="{FF2B5EF4-FFF2-40B4-BE49-F238E27FC236}">
                <a16:creationId xmlns:a16="http://schemas.microsoft.com/office/drawing/2014/main" id="{2BA5711A-DBF7-4E92-BD4F-F0E77A90BB0A}"/>
              </a:ext>
            </a:extLst>
          </p:cNvPr>
          <p:cNvSpPr txBox="1"/>
          <p:nvPr/>
        </p:nvSpPr>
        <p:spPr>
          <a:xfrm>
            <a:off x="867682" y="2090911"/>
            <a:ext cx="1780760" cy="215444"/>
          </a:xfrm>
          <a:prstGeom prst="rect">
            <a:avLst/>
          </a:prstGeom>
          <a:noFill/>
        </p:spPr>
        <p:txBody>
          <a:bodyPr wrap="square" rtlCol="0">
            <a:spAutoFit/>
          </a:bodyPr>
          <a:lstStyle/>
          <a:p>
            <a:pPr algn="l"/>
            <a:r>
              <a:rPr lang="en-US" sz="800" dirty="0">
                <a:solidFill>
                  <a:schemeClr val="bg1"/>
                </a:solidFill>
                <a:latin typeface="IBM Plex Sans" charset="0"/>
                <a:ea typeface="IBM Plex Sans" charset="0"/>
                <a:cs typeface="IBM Plex Sans" charset="0"/>
              </a:rPr>
              <a:t>Authenticate using Aadhar card</a:t>
            </a:r>
            <a:endParaRPr lang="en-IN" sz="800" dirty="0">
              <a:solidFill>
                <a:schemeClr val="bg1"/>
              </a:solidFill>
              <a:latin typeface="IBM Plex Sans" charset="0"/>
              <a:ea typeface="IBM Plex Sans" charset="0"/>
              <a:cs typeface="IBM Plex Sans" charset="0"/>
            </a:endParaRPr>
          </a:p>
        </p:txBody>
      </p:sp>
      <p:pic>
        <p:nvPicPr>
          <p:cNvPr id="244" name="Graphic 243" descr="Key">
            <a:extLst>
              <a:ext uri="{FF2B5EF4-FFF2-40B4-BE49-F238E27FC236}">
                <a16:creationId xmlns:a16="http://schemas.microsoft.com/office/drawing/2014/main" id="{76813079-C5F7-4087-8C4C-3D1BEDF3337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600001" y="2268968"/>
            <a:ext cx="515159" cy="515159"/>
          </a:xfrm>
          <a:prstGeom prst="rect">
            <a:avLst/>
          </a:prstGeom>
        </p:spPr>
      </p:pic>
    </p:spTree>
    <p:extLst>
      <p:ext uri="{BB962C8B-B14F-4D97-AF65-F5344CB8AC3E}">
        <p14:creationId xmlns:p14="http://schemas.microsoft.com/office/powerpoint/2010/main" val="3130757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loud 15">
            <a:extLst>
              <a:ext uri="{FF2B5EF4-FFF2-40B4-BE49-F238E27FC236}">
                <a16:creationId xmlns:a16="http://schemas.microsoft.com/office/drawing/2014/main" id="{3DCB9701-A73F-467F-A27F-22D0BAF009D0}"/>
              </a:ext>
            </a:extLst>
          </p:cNvPr>
          <p:cNvSpPr/>
          <p:nvPr/>
        </p:nvSpPr>
        <p:spPr bwMode="auto">
          <a:xfrm>
            <a:off x="1124712" y="-36131"/>
            <a:ext cx="7811611" cy="5014668"/>
          </a:xfrm>
          <a:prstGeom prst="cloud">
            <a:avLst/>
          </a:prstGeom>
          <a:solidFill>
            <a:schemeClr val="bg1"/>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400" b="0" i="0" u="none" strike="noStrike" cap="none" normalizeH="0" baseline="0" dirty="0">
              <a:ln>
                <a:noFill/>
              </a:ln>
              <a:solidFill>
                <a:srgbClr val="191919"/>
              </a:solidFill>
              <a:effectLst/>
              <a:latin typeface="IBM Plex Sans" panose="020B0503050203000203" pitchFamily="34" charset="77"/>
            </a:endParaRPr>
          </a:p>
        </p:txBody>
      </p:sp>
      <p:sp>
        <p:nvSpPr>
          <p:cNvPr id="4" name="Title 3">
            <a:extLst>
              <a:ext uri="{FF2B5EF4-FFF2-40B4-BE49-F238E27FC236}">
                <a16:creationId xmlns:a16="http://schemas.microsoft.com/office/drawing/2014/main" id="{B1AFFCF3-F967-4886-BA34-F91E3AB9B4E7}"/>
              </a:ext>
            </a:extLst>
          </p:cNvPr>
          <p:cNvSpPr>
            <a:spLocks noGrp="1"/>
          </p:cNvSpPr>
          <p:nvPr>
            <p:ph type="title"/>
          </p:nvPr>
        </p:nvSpPr>
        <p:spPr>
          <a:xfrm>
            <a:off x="210312" y="201168"/>
            <a:ext cx="8324088" cy="332399"/>
          </a:xfrm>
        </p:spPr>
        <p:txBody>
          <a:bodyPr/>
          <a:lstStyle/>
          <a:p>
            <a:r>
              <a:rPr lang="en-IN" dirty="0"/>
              <a:t>Component Architecture</a:t>
            </a:r>
          </a:p>
        </p:txBody>
      </p:sp>
      <p:sp>
        <p:nvSpPr>
          <p:cNvPr id="38" name="Slide Number Placeholder 7">
            <a:extLst>
              <a:ext uri="{FF2B5EF4-FFF2-40B4-BE49-F238E27FC236}">
                <a16:creationId xmlns:a16="http://schemas.microsoft.com/office/drawing/2014/main" id="{10C7F0FD-0C4F-4A98-9B87-6729A069BC81}"/>
              </a:ext>
            </a:extLst>
          </p:cNvPr>
          <p:cNvSpPr>
            <a:spLocks noGrp="1"/>
          </p:cNvSpPr>
          <p:nvPr>
            <p:ph type="sldNum" sz="quarter" idx="17"/>
          </p:nvPr>
        </p:nvSpPr>
        <p:spPr>
          <a:xfrm>
            <a:off x="8815946" y="4825077"/>
            <a:ext cx="99386" cy="92333"/>
          </a:xfrm>
        </p:spPr>
        <p:txBody>
          <a:bodyPr/>
          <a:lstStyle/>
          <a:p>
            <a:fld id="{59395FB3-9C97-154F-86B2-7E381B951268}" type="slidenum">
              <a:rPr lang="en-US" smtClean="0"/>
              <a:pPr/>
              <a:t>8</a:t>
            </a:fld>
            <a:endParaRPr lang="en-US" dirty="0"/>
          </a:p>
        </p:txBody>
      </p:sp>
      <p:grpSp>
        <p:nvGrpSpPr>
          <p:cNvPr id="14" name="Group 13">
            <a:extLst>
              <a:ext uri="{FF2B5EF4-FFF2-40B4-BE49-F238E27FC236}">
                <a16:creationId xmlns:a16="http://schemas.microsoft.com/office/drawing/2014/main" id="{CA809D94-7841-49D0-9FA7-F6EBCD1E72A2}"/>
              </a:ext>
            </a:extLst>
          </p:cNvPr>
          <p:cNvGrpSpPr/>
          <p:nvPr/>
        </p:nvGrpSpPr>
        <p:grpSpPr>
          <a:xfrm>
            <a:off x="6911467" y="1138548"/>
            <a:ext cx="1671202" cy="2238536"/>
            <a:chOff x="6911467" y="1138548"/>
            <a:chExt cx="1671202" cy="2238536"/>
          </a:xfrm>
        </p:grpSpPr>
        <p:pic>
          <p:nvPicPr>
            <p:cNvPr id="42" name="Picture 10">
              <a:extLst>
                <a:ext uri="{FF2B5EF4-FFF2-40B4-BE49-F238E27FC236}">
                  <a16:creationId xmlns:a16="http://schemas.microsoft.com/office/drawing/2014/main" id="{E114F742-1583-4BAA-A46C-86EF7536E1A0}"/>
                </a:ext>
              </a:extLst>
            </p:cNvPr>
            <p:cNvPicPr>
              <a:picLocks noChangeAspect="1" noChangeArrowheads="1"/>
            </p:cNvPicPr>
            <p:nvPr/>
          </p:nvPicPr>
          <p:blipFill>
            <a:blip r:embed="rId3">
              <a:duotone>
                <a:prstClr val="black"/>
                <a:srgbClr val="92D05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439070" y="1508070"/>
              <a:ext cx="680218" cy="1049146"/>
            </a:xfrm>
            <a:prstGeom prst="rect">
              <a:avLst/>
            </a:prstGeom>
            <a:noFill/>
            <a:ln>
              <a:noFill/>
            </a:ln>
            <a:effectLst/>
            <a:extLst>
              <a:ext uri="{909E8E84-426E-40DD-AFC4-6F175D3DCCD1}">
                <a14:hiddenFill xmlns:a14="http://schemas.microsoft.com/office/drawing/2010/main">
                  <a:blipFill dpi="0" rotWithShape="0">
                    <a:blip>
                      <a:lum bright="70000" contrast="-7000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 name="Picture 11">
              <a:extLst>
                <a:ext uri="{FF2B5EF4-FFF2-40B4-BE49-F238E27FC236}">
                  <a16:creationId xmlns:a16="http://schemas.microsoft.com/office/drawing/2014/main" id="{94DC687F-13DC-4487-9B89-ED8B8FB3AA6B}"/>
                </a:ext>
              </a:extLst>
            </p:cNvPr>
            <p:cNvPicPr>
              <a:picLocks noChangeAspect="1" noChangeArrowheads="1"/>
            </p:cNvPicPr>
            <p:nvPr/>
          </p:nvPicPr>
          <p:blipFill>
            <a:blip r:embed="rId3">
              <a:duotone>
                <a:prstClr val="black"/>
                <a:srgbClr val="92D05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902451" y="1138548"/>
              <a:ext cx="680218" cy="1049146"/>
            </a:xfrm>
            <a:prstGeom prst="rect">
              <a:avLst/>
            </a:prstGeom>
            <a:noFill/>
            <a:ln>
              <a:noFill/>
            </a:ln>
            <a:effectLst/>
            <a:extLst>
              <a:ext uri="{909E8E84-426E-40DD-AFC4-6F175D3DCCD1}">
                <a14:hiddenFill xmlns:a14="http://schemas.microsoft.com/office/drawing/2010/main">
                  <a:blipFill dpi="0" rotWithShape="0">
                    <a:blip>
                      <a:lum bright="70000" contrast="-7000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5" name="Picture 13">
              <a:extLst>
                <a:ext uri="{FF2B5EF4-FFF2-40B4-BE49-F238E27FC236}">
                  <a16:creationId xmlns:a16="http://schemas.microsoft.com/office/drawing/2014/main" id="{F626F2EB-8FFE-4AE8-896A-E8229DDDE926}"/>
                </a:ext>
              </a:extLst>
            </p:cNvPr>
            <p:cNvPicPr>
              <a:picLocks noChangeAspect="1" noChangeArrowheads="1"/>
            </p:cNvPicPr>
            <p:nvPr/>
          </p:nvPicPr>
          <p:blipFill>
            <a:blip r:embed="rId5">
              <a:duotone>
                <a:prstClr val="black"/>
                <a:srgbClr val="92D050">
                  <a:tint val="45000"/>
                  <a:satMod val="400000"/>
                </a:srgbClr>
              </a:duotone>
              <a:extLst>
                <a:ext uri="{BEBA8EAE-BF5A-486C-A8C5-ECC9F3942E4B}">
                  <a14:imgProps xmlns:a14="http://schemas.microsoft.com/office/drawing/2010/main">
                    <a14:imgLayer r:embed="rId6">
                      <a14:imgEffect>
                        <a14:colorTemperature colorTemp="47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968748" y="1938237"/>
              <a:ext cx="680218" cy="10659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 name="Text Box 14">
              <a:extLst>
                <a:ext uri="{FF2B5EF4-FFF2-40B4-BE49-F238E27FC236}">
                  <a16:creationId xmlns:a16="http://schemas.microsoft.com/office/drawing/2014/main" id="{F3359A93-29F8-40AE-8B37-6E862A891FCA}"/>
                </a:ext>
              </a:extLst>
            </p:cNvPr>
            <p:cNvSpPr txBox="1">
              <a:spLocks noChangeArrowheads="1"/>
            </p:cNvSpPr>
            <p:nvPr/>
          </p:nvSpPr>
          <p:spPr bwMode="auto">
            <a:xfrm>
              <a:off x="6911467" y="2974793"/>
              <a:ext cx="1548987"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9pPr>
            </a:lstStyle>
            <a:p>
              <a:pPr algn="ctr">
                <a:buClrTx/>
                <a:buFontTx/>
                <a:buNone/>
              </a:pPr>
              <a:r>
                <a:rPr lang="en-US" altLang="en-US" sz="1000" dirty="0">
                  <a:solidFill>
                    <a:schemeClr val="tx1"/>
                  </a:solidFill>
                </a:rPr>
                <a:t>Cloud DB Service managing encrypted DB</a:t>
              </a:r>
            </a:p>
          </p:txBody>
        </p:sp>
      </p:grpSp>
      <p:grpSp>
        <p:nvGrpSpPr>
          <p:cNvPr id="10" name="Group 9">
            <a:extLst>
              <a:ext uri="{FF2B5EF4-FFF2-40B4-BE49-F238E27FC236}">
                <a16:creationId xmlns:a16="http://schemas.microsoft.com/office/drawing/2014/main" id="{BB5ADEE6-40D3-4A4F-A02F-28027644723F}"/>
              </a:ext>
            </a:extLst>
          </p:cNvPr>
          <p:cNvGrpSpPr/>
          <p:nvPr/>
        </p:nvGrpSpPr>
        <p:grpSpPr>
          <a:xfrm>
            <a:off x="4357096" y="1584133"/>
            <a:ext cx="1037094" cy="812962"/>
            <a:chOff x="4091267" y="2414273"/>
            <a:chExt cx="1037094" cy="812962"/>
          </a:xfrm>
        </p:grpSpPr>
        <p:sp>
          <p:nvSpPr>
            <p:cNvPr id="85" name="Hexagon 84">
              <a:extLst>
                <a:ext uri="{FF2B5EF4-FFF2-40B4-BE49-F238E27FC236}">
                  <a16:creationId xmlns:a16="http://schemas.microsoft.com/office/drawing/2014/main" id="{902E66BD-0308-477E-BB5E-C941F6A62D29}"/>
                </a:ext>
              </a:extLst>
            </p:cNvPr>
            <p:cNvSpPr/>
            <p:nvPr/>
          </p:nvSpPr>
          <p:spPr bwMode="auto">
            <a:xfrm>
              <a:off x="4166896" y="2422820"/>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48" name="Hexagon 47">
              <a:extLst>
                <a:ext uri="{FF2B5EF4-FFF2-40B4-BE49-F238E27FC236}">
                  <a16:creationId xmlns:a16="http://schemas.microsoft.com/office/drawing/2014/main" id="{52C8B37B-FF1F-411E-9CA8-7D0E209CA615}"/>
                </a:ext>
              </a:extLst>
            </p:cNvPr>
            <p:cNvSpPr/>
            <p:nvPr/>
          </p:nvSpPr>
          <p:spPr bwMode="auto">
            <a:xfrm>
              <a:off x="4091267" y="2414273"/>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rgbClr val="191919"/>
                  </a:solidFill>
                  <a:latin typeface="IBM Plex Sans" panose="020B0503050203000203" pitchFamily="34" charset="77"/>
                </a:rPr>
                <a:t>IHS AI Engine</a:t>
              </a: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grpSp>
      <p:grpSp>
        <p:nvGrpSpPr>
          <p:cNvPr id="7" name="Group 6">
            <a:extLst>
              <a:ext uri="{FF2B5EF4-FFF2-40B4-BE49-F238E27FC236}">
                <a16:creationId xmlns:a16="http://schemas.microsoft.com/office/drawing/2014/main" id="{A1502250-AB0E-4803-87A6-D1DCFCC0123C}"/>
              </a:ext>
            </a:extLst>
          </p:cNvPr>
          <p:cNvGrpSpPr/>
          <p:nvPr/>
        </p:nvGrpSpPr>
        <p:grpSpPr>
          <a:xfrm>
            <a:off x="2166845" y="1588812"/>
            <a:ext cx="1059868" cy="806128"/>
            <a:chOff x="1765880" y="1765622"/>
            <a:chExt cx="1059868" cy="806128"/>
          </a:xfrm>
          <a:solidFill>
            <a:srgbClr val="92D050"/>
          </a:solidFill>
        </p:grpSpPr>
        <p:sp>
          <p:nvSpPr>
            <p:cNvPr id="82" name="Hexagon 81">
              <a:extLst>
                <a:ext uri="{FF2B5EF4-FFF2-40B4-BE49-F238E27FC236}">
                  <a16:creationId xmlns:a16="http://schemas.microsoft.com/office/drawing/2014/main" id="{EA8B581F-A156-42FB-9E12-BE028D08BB3E}"/>
                </a:ext>
              </a:extLst>
            </p:cNvPr>
            <p:cNvSpPr/>
            <p:nvPr/>
          </p:nvSpPr>
          <p:spPr bwMode="auto">
            <a:xfrm>
              <a:off x="1864283" y="1765622"/>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49" name="Hexagon 48">
              <a:extLst>
                <a:ext uri="{FF2B5EF4-FFF2-40B4-BE49-F238E27FC236}">
                  <a16:creationId xmlns:a16="http://schemas.microsoft.com/office/drawing/2014/main" id="{311C863B-4825-433C-B5B8-B426052B30AC}"/>
                </a:ext>
              </a:extLst>
            </p:cNvPr>
            <p:cNvSpPr/>
            <p:nvPr/>
          </p:nvSpPr>
          <p:spPr bwMode="auto">
            <a:xfrm>
              <a:off x="1765880" y="1767335"/>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solidFill>
                    <a:srgbClr val="191919"/>
                  </a:solidFill>
                  <a:latin typeface="IBM Plex Sans" panose="020B0503050203000203" pitchFamily="34" charset="77"/>
                </a:rPr>
                <a:t>Notification Service</a:t>
              </a:r>
              <a:endParaRPr kumimoji="0" lang="en-IN" sz="900" b="0" i="0" u="none" strike="noStrike" cap="none" normalizeH="0" baseline="0" dirty="0">
                <a:ln>
                  <a:noFill/>
                </a:ln>
                <a:solidFill>
                  <a:srgbClr val="191919"/>
                </a:solidFill>
                <a:effectLst/>
                <a:latin typeface="IBM Plex Sans" panose="020B0503050203000203" pitchFamily="34" charset="77"/>
              </a:endParaRPr>
            </a:p>
          </p:txBody>
        </p:sp>
      </p:grpSp>
      <p:cxnSp>
        <p:nvCxnSpPr>
          <p:cNvPr id="39" name="Straight Connector 38">
            <a:extLst>
              <a:ext uri="{FF2B5EF4-FFF2-40B4-BE49-F238E27FC236}">
                <a16:creationId xmlns:a16="http://schemas.microsoft.com/office/drawing/2014/main" id="{09FC8756-6508-4697-BD6D-77BF3B82F681}"/>
              </a:ext>
            </a:extLst>
          </p:cNvPr>
          <p:cNvCxnSpPr>
            <a:cxnSpLocks/>
          </p:cNvCxnSpPr>
          <p:nvPr/>
        </p:nvCxnSpPr>
        <p:spPr bwMode="auto">
          <a:xfrm flipV="1">
            <a:off x="1864283" y="1504337"/>
            <a:ext cx="4506609" cy="45870"/>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A09C6BA9-CDF3-415C-9125-7FDDC142F143}"/>
              </a:ext>
            </a:extLst>
          </p:cNvPr>
          <p:cNvGrpSpPr/>
          <p:nvPr/>
        </p:nvGrpSpPr>
        <p:grpSpPr>
          <a:xfrm>
            <a:off x="2174408" y="665996"/>
            <a:ext cx="1065788" cy="814828"/>
            <a:chOff x="1951892" y="674489"/>
            <a:chExt cx="1065788" cy="814828"/>
          </a:xfrm>
        </p:grpSpPr>
        <p:sp>
          <p:nvSpPr>
            <p:cNvPr id="79" name="Hexagon 78">
              <a:extLst>
                <a:ext uri="{FF2B5EF4-FFF2-40B4-BE49-F238E27FC236}">
                  <a16:creationId xmlns:a16="http://schemas.microsoft.com/office/drawing/2014/main" id="{CDB7DFFB-7686-4194-AABB-0DA3790B1A29}"/>
                </a:ext>
              </a:extLst>
            </p:cNvPr>
            <p:cNvSpPr/>
            <p:nvPr/>
          </p:nvSpPr>
          <p:spPr bwMode="auto">
            <a:xfrm>
              <a:off x="2056215" y="684902"/>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62" name="Hexagon 61">
              <a:extLst>
                <a:ext uri="{FF2B5EF4-FFF2-40B4-BE49-F238E27FC236}">
                  <a16:creationId xmlns:a16="http://schemas.microsoft.com/office/drawing/2014/main" id="{815A476C-7256-4C6C-ACF7-075581AE92CB}"/>
                </a:ext>
              </a:extLst>
            </p:cNvPr>
            <p:cNvSpPr/>
            <p:nvPr/>
          </p:nvSpPr>
          <p:spPr bwMode="auto">
            <a:xfrm>
              <a:off x="1951892" y="674489"/>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rgbClr val="191919"/>
                  </a:solidFill>
                  <a:latin typeface="IBM Plex Sans" panose="020B0503050203000203" pitchFamily="34" charset="77"/>
                </a:rPr>
                <a:t>REST Services</a:t>
              </a: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grpSp>
      <p:grpSp>
        <p:nvGrpSpPr>
          <p:cNvPr id="5" name="Group 4">
            <a:extLst>
              <a:ext uri="{FF2B5EF4-FFF2-40B4-BE49-F238E27FC236}">
                <a16:creationId xmlns:a16="http://schemas.microsoft.com/office/drawing/2014/main" id="{EC0ABF6F-6077-4343-85F7-73024468877D}"/>
              </a:ext>
            </a:extLst>
          </p:cNvPr>
          <p:cNvGrpSpPr/>
          <p:nvPr/>
        </p:nvGrpSpPr>
        <p:grpSpPr>
          <a:xfrm>
            <a:off x="3793009" y="635543"/>
            <a:ext cx="1063371" cy="814021"/>
            <a:chOff x="4115832" y="662261"/>
            <a:chExt cx="1063371" cy="814021"/>
          </a:xfrm>
        </p:grpSpPr>
        <p:sp>
          <p:nvSpPr>
            <p:cNvPr id="80" name="Hexagon 79">
              <a:extLst>
                <a:ext uri="{FF2B5EF4-FFF2-40B4-BE49-F238E27FC236}">
                  <a16:creationId xmlns:a16="http://schemas.microsoft.com/office/drawing/2014/main" id="{A92660FD-F1F9-48F8-8FAC-9D1B4B6FB950}"/>
                </a:ext>
              </a:extLst>
            </p:cNvPr>
            <p:cNvSpPr/>
            <p:nvPr/>
          </p:nvSpPr>
          <p:spPr bwMode="auto">
            <a:xfrm>
              <a:off x="4217738" y="662261"/>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66" name="Hexagon 65">
              <a:extLst>
                <a:ext uri="{FF2B5EF4-FFF2-40B4-BE49-F238E27FC236}">
                  <a16:creationId xmlns:a16="http://schemas.microsoft.com/office/drawing/2014/main" id="{E16A5104-B3A2-41BA-9264-3F3776CF7B3B}"/>
                </a:ext>
              </a:extLst>
            </p:cNvPr>
            <p:cNvSpPr/>
            <p:nvPr/>
          </p:nvSpPr>
          <p:spPr bwMode="auto">
            <a:xfrm>
              <a:off x="4115832" y="671867"/>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191919"/>
                  </a:solidFill>
                  <a:effectLst/>
                  <a:latin typeface="IBM Plex Sans" panose="020B0503050203000203" pitchFamily="34" charset="77"/>
                </a:rPr>
                <a:t>Web UI</a:t>
              </a: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grpSp>
      <p:grpSp>
        <p:nvGrpSpPr>
          <p:cNvPr id="6" name="Group 5">
            <a:extLst>
              <a:ext uri="{FF2B5EF4-FFF2-40B4-BE49-F238E27FC236}">
                <a16:creationId xmlns:a16="http://schemas.microsoft.com/office/drawing/2014/main" id="{3FC42248-6CD3-4A2C-B992-237ACF2FB1A4}"/>
              </a:ext>
            </a:extLst>
          </p:cNvPr>
          <p:cNvGrpSpPr/>
          <p:nvPr/>
        </p:nvGrpSpPr>
        <p:grpSpPr>
          <a:xfrm>
            <a:off x="5167999" y="632080"/>
            <a:ext cx="1033436" cy="819998"/>
            <a:chOff x="6173070" y="658906"/>
            <a:chExt cx="1033436" cy="819998"/>
          </a:xfrm>
          <a:solidFill>
            <a:srgbClr val="92D050"/>
          </a:solidFill>
        </p:grpSpPr>
        <p:sp>
          <p:nvSpPr>
            <p:cNvPr id="81" name="Hexagon 80">
              <a:extLst>
                <a:ext uri="{FF2B5EF4-FFF2-40B4-BE49-F238E27FC236}">
                  <a16:creationId xmlns:a16="http://schemas.microsoft.com/office/drawing/2014/main" id="{33EC16F7-B1F6-429A-9128-7F33F1685B30}"/>
                </a:ext>
              </a:extLst>
            </p:cNvPr>
            <p:cNvSpPr/>
            <p:nvPr/>
          </p:nvSpPr>
          <p:spPr bwMode="auto">
            <a:xfrm>
              <a:off x="6245041" y="658906"/>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67" name="Hexagon 66">
              <a:extLst>
                <a:ext uri="{FF2B5EF4-FFF2-40B4-BE49-F238E27FC236}">
                  <a16:creationId xmlns:a16="http://schemas.microsoft.com/office/drawing/2014/main" id="{924326A2-2016-467A-AA24-74A5E5394963}"/>
                </a:ext>
              </a:extLst>
            </p:cNvPr>
            <p:cNvSpPr/>
            <p:nvPr/>
          </p:nvSpPr>
          <p:spPr bwMode="auto">
            <a:xfrm>
              <a:off x="6173070" y="674489"/>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191919"/>
                  </a:solidFill>
                  <a:effectLst/>
                  <a:latin typeface="IBM Plex Sans" panose="020B0503050203000203" pitchFamily="34" charset="77"/>
                </a:rPr>
                <a:t>C</a:t>
              </a:r>
              <a:r>
                <a:rPr lang="en-US" sz="1200" dirty="0">
                  <a:solidFill>
                    <a:srgbClr val="191919"/>
                  </a:solidFill>
                  <a:latin typeface="IBM Plex Sans" panose="020B0503050203000203" pitchFamily="34" charset="77"/>
                </a:rPr>
                <a:t>P4S (DRM app)</a:t>
              </a: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grpSp>
      <p:cxnSp>
        <p:nvCxnSpPr>
          <p:cNvPr id="71" name="Straight Connector 70">
            <a:extLst>
              <a:ext uri="{FF2B5EF4-FFF2-40B4-BE49-F238E27FC236}">
                <a16:creationId xmlns:a16="http://schemas.microsoft.com/office/drawing/2014/main" id="{B0A2E2DC-061B-434E-ACD0-033D23B02A85}"/>
              </a:ext>
            </a:extLst>
          </p:cNvPr>
          <p:cNvCxnSpPr>
            <a:cxnSpLocks/>
          </p:cNvCxnSpPr>
          <p:nvPr/>
        </p:nvCxnSpPr>
        <p:spPr bwMode="auto">
          <a:xfrm>
            <a:off x="1915604" y="3593294"/>
            <a:ext cx="4455197" cy="15336"/>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A3593788-FB6D-4627-8EAF-5044A5E44C4F}"/>
              </a:ext>
            </a:extLst>
          </p:cNvPr>
          <p:cNvGrpSpPr/>
          <p:nvPr/>
        </p:nvGrpSpPr>
        <p:grpSpPr>
          <a:xfrm>
            <a:off x="2282145" y="3642408"/>
            <a:ext cx="1028106" cy="814455"/>
            <a:chOff x="1951892" y="4198062"/>
            <a:chExt cx="1028106" cy="814455"/>
          </a:xfrm>
          <a:solidFill>
            <a:srgbClr val="92D050"/>
          </a:solidFill>
        </p:grpSpPr>
        <p:sp>
          <p:nvSpPr>
            <p:cNvPr id="87" name="Hexagon 86">
              <a:extLst>
                <a:ext uri="{FF2B5EF4-FFF2-40B4-BE49-F238E27FC236}">
                  <a16:creationId xmlns:a16="http://schemas.microsoft.com/office/drawing/2014/main" id="{64901AD8-2E78-4461-92FD-26668C1D141D}"/>
                </a:ext>
              </a:extLst>
            </p:cNvPr>
            <p:cNvSpPr/>
            <p:nvPr/>
          </p:nvSpPr>
          <p:spPr bwMode="auto">
            <a:xfrm>
              <a:off x="2018533" y="4198062"/>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72" name="Hexagon 71">
              <a:extLst>
                <a:ext uri="{FF2B5EF4-FFF2-40B4-BE49-F238E27FC236}">
                  <a16:creationId xmlns:a16="http://schemas.microsoft.com/office/drawing/2014/main" id="{79B42DBD-4B0D-4C37-98B1-B3FCBF06F099}"/>
                </a:ext>
              </a:extLst>
            </p:cNvPr>
            <p:cNvSpPr/>
            <p:nvPr/>
          </p:nvSpPr>
          <p:spPr bwMode="auto">
            <a:xfrm>
              <a:off x="1951892" y="4208102"/>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rgbClr val="191919"/>
                  </a:solidFill>
                  <a:latin typeface="IBM Plex Sans" panose="020B0503050203000203" pitchFamily="34" charset="77"/>
                </a:rPr>
                <a:t>IAM</a:t>
              </a: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grpSp>
      <p:grpSp>
        <p:nvGrpSpPr>
          <p:cNvPr id="12" name="Group 11">
            <a:extLst>
              <a:ext uri="{FF2B5EF4-FFF2-40B4-BE49-F238E27FC236}">
                <a16:creationId xmlns:a16="http://schemas.microsoft.com/office/drawing/2014/main" id="{821E4870-9544-48D6-907F-3FE5B9D247F8}"/>
              </a:ext>
            </a:extLst>
          </p:cNvPr>
          <p:cNvGrpSpPr/>
          <p:nvPr/>
        </p:nvGrpSpPr>
        <p:grpSpPr>
          <a:xfrm>
            <a:off x="3843962" y="3649968"/>
            <a:ext cx="1063370" cy="804916"/>
            <a:chOff x="4115832" y="4204979"/>
            <a:chExt cx="1063370" cy="804916"/>
          </a:xfrm>
          <a:solidFill>
            <a:srgbClr val="92D050"/>
          </a:solidFill>
        </p:grpSpPr>
        <p:sp>
          <p:nvSpPr>
            <p:cNvPr id="88" name="Hexagon 87">
              <a:extLst>
                <a:ext uri="{FF2B5EF4-FFF2-40B4-BE49-F238E27FC236}">
                  <a16:creationId xmlns:a16="http://schemas.microsoft.com/office/drawing/2014/main" id="{E304E0F2-4784-4EE4-B827-E1473451444D}"/>
                </a:ext>
              </a:extLst>
            </p:cNvPr>
            <p:cNvSpPr/>
            <p:nvPr/>
          </p:nvSpPr>
          <p:spPr bwMode="auto">
            <a:xfrm>
              <a:off x="4217737" y="4204979"/>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73" name="Hexagon 72">
              <a:extLst>
                <a:ext uri="{FF2B5EF4-FFF2-40B4-BE49-F238E27FC236}">
                  <a16:creationId xmlns:a16="http://schemas.microsoft.com/office/drawing/2014/main" id="{319A4E54-C1B6-4238-8912-B241027B73AD}"/>
                </a:ext>
              </a:extLst>
            </p:cNvPr>
            <p:cNvSpPr/>
            <p:nvPr/>
          </p:nvSpPr>
          <p:spPr bwMode="auto">
            <a:xfrm>
              <a:off x="4115832" y="4205480"/>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191919"/>
                  </a:solidFill>
                  <a:effectLst/>
                  <a:latin typeface="IBM Plex Sans" panose="020B0503050203000203" pitchFamily="34" charset="77"/>
                </a:rPr>
                <a:t>Log Engine</a:t>
              </a: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grpSp>
      <p:grpSp>
        <p:nvGrpSpPr>
          <p:cNvPr id="13" name="Group 12">
            <a:extLst>
              <a:ext uri="{FF2B5EF4-FFF2-40B4-BE49-F238E27FC236}">
                <a16:creationId xmlns:a16="http://schemas.microsoft.com/office/drawing/2014/main" id="{A91AD184-7A80-4EE6-B20C-054DE195428B}"/>
              </a:ext>
            </a:extLst>
          </p:cNvPr>
          <p:cNvGrpSpPr/>
          <p:nvPr/>
        </p:nvGrpSpPr>
        <p:grpSpPr>
          <a:xfrm>
            <a:off x="5203815" y="3635877"/>
            <a:ext cx="1033773" cy="814456"/>
            <a:chOff x="6173070" y="4198061"/>
            <a:chExt cx="1033773" cy="814456"/>
          </a:xfrm>
          <a:solidFill>
            <a:srgbClr val="92D050"/>
          </a:solidFill>
        </p:grpSpPr>
        <p:sp>
          <p:nvSpPr>
            <p:cNvPr id="89" name="Hexagon 88">
              <a:extLst>
                <a:ext uri="{FF2B5EF4-FFF2-40B4-BE49-F238E27FC236}">
                  <a16:creationId xmlns:a16="http://schemas.microsoft.com/office/drawing/2014/main" id="{2757A51F-0124-4845-BC4F-0CB82D2F3853}"/>
                </a:ext>
              </a:extLst>
            </p:cNvPr>
            <p:cNvSpPr/>
            <p:nvPr/>
          </p:nvSpPr>
          <p:spPr bwMode="auto">
            <a:xfrm>
              <a:off x="6245378" y="4198061"/>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74" name="Hexagon 73">
              <a:extLst>
                <a:ext uri="{FF2B5EF4-FFF2-40B4-BE49-F238E27FC236}">
                  <a16:creationId xmlns:a16="http://schemas.microsoft.com/office/drawing/2014/main" id="{D1C2A660-9402-4909-A366-130FF8A1BD2D}"/>
                </a:ext>
              </a:extLst>
            </p:cNvPr>
            <p:cNvSpPr/>
            <p:nvPr/>
          </p:nvSpPr>
          <p:spPr bwMode="auto">
            <a:xfrm>
              <a:off x="6173070" y="4208102"/>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rgbClr val="191919"/>
                  </a:solidFill>
                  <a:latin typeface="IBM Plex Sans" panose="020B0503050203000203" pitchFamily="34" charset="77"/>
                </a:rPr>
                <a:t>SIEM</a:t>
              </a: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grpSp>
      <p:grpSp>
        <p:nvGrpSpPr>
          <p:cNvPr id="8" name="Group 7">
            <a:extLst>
              <a:ext uri="{FF2B5EF4-FFF2-40B4-BE49-F238E27FC236}">
                <a16:creationId xmlns:a16="http://schemas.microsoft.com/office/drawing/2014/main" id="{BB29050B-A159-409B-A665-D6C568B57314}"/>
              </a:ext>
            </a:extLst>
          </p:cNvPr>
          <p:cNvGrpSpPr/>
          <p:nvPr/>
        </p:nvGrpSpPr>
        <p:grpSpPr>
          <a:xfrm>
            <a:off x="2167774" y="2687340"/>
            <a:ext cx="1064290" cy="804415"/>
            <a:chOff x="1765880" y="3106045"/>
            <a:chExt cx="1064290" cy="804415"/>
          </a:xfrm>
          <a:solidFill>
            <a:srgbClr val="92D050"/>
          </a:solidFill>
        </p:grpSpPr>
        <p:sp>
          <p:nvSpPr>
            <p:cNvPr id="83" name="Hexagon 82">
              <a:extLst>
                <a:ext uri="{FF2B5EF4-FFF2-40B4-BE49-F238E27FC236}">
                  <a16:creationId xmlns:a16="http://schemas.microsoft.com/office/drawing/2014/main" id="{93DC1A60-1777-41F5-B11F-04AEA248D393}"/>
                </a:ext>
              </a:extLst>
            </p:cNvPr>
            <p:cNvSpPr/>
            <p:nvPr/>
          </p:nvSpPr>
          <p:spPr bwMode="auto">
            <a:xfrm>
              <a:off x="1868705" y="3106045"/>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76" name="Hexagon 75">
              <a:extLst>
                <a:ext uri="{FF2B5EF4-FFF2-40B4-BE49-F238E27FC236}">
                  <a16:creationId xmlns:a16="http://schemas.microsoft.com/office/drawing/2014/main" id="{5EE114FF-228F-4E84-9C44-BB979DBDC56C}"/>
                </a:ext>
              </a:extLst>
            </p:cNvPr>
            <p:cNvSpPr/>
            <p:nvPr/>
          </p:nvSpPr>
          <p:spPr bwMode="auto">
            <a:xfrm>
              <a:off x="1765880" y="3106045"/>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solidFill>
                    <a:srgbClr val="191919"/>
                  </a:solidFill>
                  <a:latin typeface="IBM Plex Sans" panose="020B0503050203000203" pitchFamily="34" charset="77"/>
                </a:rPr>
                <a:t>Reporting Service</a:t>
              </a:r>
              <a:endParaRPr kumimoji="0" lang="en-IN" sz="900" b="0" i="0" u="none" strike="noStrike" cap="none" normalizeH="0" baseline="0" dirty="0">
                <a:ln>
                  <a:noFill/>
                </a:ln>
                <a:solidFill>
                  <a:srgbClr val="191919"/>
                </a:solidFill>
                <a:effectLst/>
                <a:latin typeface="IBM Plex Sans" panose="020B0503050203000203" pitchFamily="34" charset="77"/>
              </a:endParaRPr>
            </a:p>
          </p:txBody>
        </p:sp>
      </p:grpSp>
      <p:grpSp>
        <p:nvGrpSpPr>
          <p:cNvPr id="9" name="Group 8">
            <a:extLst>
              <a:ext uri="{FF2B5EF4-FFF2-40B4-BE49-F238E27FC236}">
                <a16:creationId xmlns:a16="http://schemas.microsoft.com/office/drawing/2014/main" id="{7BA5F733-0DF6-47FF-A723-944424494535}"/>
              </a:ext>
            </a:extLst>
          </p:cNvPr>
          <p:cNvGrpSpPr/>
          <p:nvPr/>
        </p:nvGrpSpPr>
        <p:grpSpPr>
          <a:xfrm>
            <a:off x="3253083" y="1558837"/>
            <a:ext cx="1051138" cy="811385"/>
            <a:chOff x="2922674" y="2407303"/>
            <a:chExt cx="1051138" cy="811385"/>
          </a:xfrm>
        </p:grpSpPr>
        <p:sp>
          <p:nvSpPr>
            <p:cNvPr id="84" name="Hexagon 83">
              <a:extLst>
                <a:ext uri="{FF2B5EF4-FFF2-40B4-BE49-F238E27FC236}">
                  <a16:creationId xmlns:a16="http://schemas.microsoft.com/office/drawing/2014/main" id="{524BD50F-AD60-4920-8AE3-2FAD01C658AE}"/>
                </a:ext>
              </a:extLst>
            </p:cNvPr>
            <p:cNvSpPr/>
            <p:nvPr/>
          </p:nvSpPr>
          <p:spPr bwMode="auto">
            <a:xfrm>
              <a:off x="3012347" y="2414273"/>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77" name="Hexagon 76">
              <a:extLst>
                <a:ext uri="{FF2B5EF4-FFF2-40B4-BE49-F238E27FC236}">
                  <a16:creationId xmlns:a16="http://schemas.microsoft.com/office/drawing/2014/main" id="{0DC66F25-4043-433B-A20C-6C4A78B0FD19}"/>
                </a:ext>
              </a:extLst>
            </p:cNvPr>
            <p:cNvSpPr/>
            <p:nvPr/>
          </p:nvSpPr>
          <p:spPr bwMode="auto">
            <a:xfrm>
              <a:off x="2922674" y="2407303"/>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solidFill>
                    <a:srgbClr val="191919"/>
                  </a:solidFill>
                  <a:latin typeface="IBM Plex Sans" panose="020B0503050203000203" pitchFamily="34" charset="77"/>
                </a:rPr>
                <a:t>Data Capture Service</a:t>
              </a:r>
              <a:endParaRPr kumimoji="0" lang="en-IN" sz="900" b="0" i="0" u="none" strike="noStrike" cap="none" normalizeH="0" baseline="0" dirty="0">
                <a:ln>
                  <a:noFill/>
                </a:ln>
                <a:solidFill>
                  <a:srgbClr val="191919"/>
                </a:solidFill>
                <a:effectLst/>
                <a:latin typeface="IBM Plex Sans" panose="020B0503050203000203" pitchFamily="34" charset="77"/>
              </a:endParaRPr>
            </a:p>
          </p:txBody>
        </p:sp>
      </p:grpSp>
      <p:grpSp>
        <p:nvGrpSpPr>
          <p:cNvPr id="90" name="Group 89">
            <a:extLst>
              <a:ext uri="{FF2B5EF4-FFF2-40B4-BE49-F238E27FC236}">
                <a16:creationId xmlns:a16="http://schemas.microsoft.com/office/drawing/2014/main" id="{191A7421-91CC-4FB6-AF1A-AEAB3ED2D1E3}"/>
              </a:ext>
            </a:extLst>
          </p:cNvPr>
          <p:cNvGrpSpPr/>
          <p:nvPr/>
        </p:nvGrpSpPr>
        <p:grpSpPr>
          <a:xfrm>
            <a:off x="3253083" y="2680373"/>
            <a:ext cx="1039887" cy="818347"/>
            <a:chOff x="5253181" y="2408889"/>
            <a:chExt cx="1039887" cy="818347"/>
          </a:xfrm>
          <a:solidFill>
            <a:srgbClr val="92D050"/>
          </a:solidFill>
        </p:grpSpPr>
        <p:sp>
          <p:nvSpPr>
            <p:cNvPr id="86" name="Hexagon 85">
              <a:extLst>
                <a:ext uri="{FF2B5EF4-FFF2-40B4-BE49-F238E27FC236}">
                  <a16:creationId xmlns:a16="http://schemas.microsoft.com/office/drawing/2014/main" id="{F0EEC779-1CA6-4182-97C4-5F32A1EE9BD0}"/>
                </a:ext>
              </a:extLst>
            </p:cNvPr>
            <p:cNvSpPr/>
            <p:nvPr/>
          </p:nvSpPr>
          <p:spPr bwMode="auto">
            <a:xfrm>
              <a:off x="5331603" y="2408889"/>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78" name="Hexagon 77">
              <a:extLst>
                <a:ext uri="{FF2B5EF4-FFF2-40B4-BE49-F238E27FC236}">
                  <a16:creationId xmlns:a16="http://schemas.microsoft.com/office/drawing/2014/main" id="{7425CDEF-FD10-41AD-AB33-81D4EA5167F1}"/>
                </a:ext>
              </a:extLst>
            </p:cNvPr>
            <p:cNvSpPr/>
            <p:nvPr/>
          </p:nvSpPr>
          <p:spPr bwMode="auto">
            <a:xfrm>
              <a:off x="5253181" y="2422821"/>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solidFill>
                    <a:srgbClr val="191919"/>
                  </a:solidFill>
                  <a:latin typeface="IBM Plex Sans" panose="020B0503050203000203" pitchFamily="34" charset="77"/>
                </a:rPr>
                <a:t>IBM Watson &amp; Cloud Services</a:t>
              </a:r>
              <a:endParaRPr kumimoji="0" lang="en-IN" sz="900" b="0" i="0" u="none" strike="noStrike" cap="none" normalizeH="0" baseline="0" dirty="0">
                <a:ln>
                  <a:noFill/>
                </a:ln>
                <a:solidFill>
                  <a:srgbClr val="191919"/>
                </a:solidFill>
                <a:effectLst/>
                <a:latin typeface="IBM Plex Sans" panose="020B0503050203000203" pitchFamily="34" charset="77"/>
              </a:endParaRPr>
            </a:p>
          </p:txBody>
        </p:sp>
      </p:grpSp>
      <p:grpSp>
        <p:nvGrpSpPr>
          <p:cNvPr id="91" name="Group 90">
            <a:extLst>
              <a:ext uri="{FF2B5EF4-FFF2-40B4-BE49-F238E27FC236}">
                <a16:creationId xmlns:a16="http://schemas.microsoft.com/office/drawing/2014/main" id="{EC1193B7-3894-4E74-A1CF-D5FA904C12CD}"/>
              </a:ext>
            </a:extLst>
          </p:cNvPr>
          <p:cNvGrpSpPr/>
          <p:nvPr/>
        </p:nvGrpSpPr>
        <p:grpSpPr>
          <a:xfrm>
            <a:off x="5418710" y="1572769"/>
            <a:ext cx="1039887" cy="818347"/>
            <a:chOff x="5253181" y="2408889"/>
            <a:chExt cx="1039887" cy="818347"/>
          </a:xfrm>
        </p:grpSpPr>
        <p:sp>
          <p:nvSpPr>
            <p:cNvPr id="92" name="Hexagon 91">
              <a:extLst>
                <a:ext uri="{FF2B5EF4-FFF2-40B4-BE49-F238E27FC236}">
                  <a16:creationId xmlns:a16="http://schemas.microsoft.com/office/drawing/2014/main" id="{9B0D2177-B92E-4BE2-A0B5-CCE874407680}"/>
                </a:ext>
              </a:extLst>
            </p:cNvPr>
            <p:cNvSpPr/>
            <p:nvPr/>
          </p:nvSpPr>
          <p:spPr bwMode="auto">
            <a:xfrm>
              <a:off x="5331603" y="2408889"/>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93" name="Hexagon 92">
              <a:extLst>
                <a:ext uri="{FF2B5EF4-FFF2-40B4-BE49-F238E27FC236}">
                  <a16:creationId xmlns:a16="http://schemas.microsoft.com/office/drawing/2014/main" id="{6629BA55-F056-4A35-A0BB-4BA652988E7D}"/>
                </a:ext>
              </a:extLst>
            </p:cNvPr>
            <p:cNvSpPr/>
            <p:nvPr/>
          </p:nvSpPr>
          <p:spPr bwMode="auto">
            <a:xfrm>
              <a:off x="5253181" y="2422821"/>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solidFill>
                    <a:srgbClr val="191919"/>
                  </a:solidFill>
                  <a:latin typeface="IBM Plex Sans" panose="020B0503050203000203" pitchFamily="34" charset="77"/>
                </a:rPr>
                <a:t>Aadhar Integration Service</a:t>
              </a:r>
              <a:endParaRPr kumimoji="0" lang="en-IN" sz="900" b="0" i="0" u="none" strike="noStrike" cap="none" normalizeH="0" baseline="0" dirty="0">
                <a:ln>
                  <a:noFill/>
                </a:ln>
                <a:solidFill>
                  <a:srgbClr val="191919"/>
                </a:solidFill>
                <a:effectLst/>
                <a:latin typeface="IBM Plex Sans" panose="020B0503050203000203" pitchFamily="34" charset="77"/>
              </a:endParaRPr>
            </a:p>
          </p:txBody>
        </p:sp>
      </p:grpSp>
      <p:grpSp>
        <p:nvGrpSpPr>
          <p:cNvPr id="94" name="Group 93">
            <a:extLst>
              <a:ext uri="{FF2B5EF4-FFF2-40B4-BE49-F238E27FC236}">
                <a16:creationId xmlns:a16="http://schemas.microsoft.com/office/drawing/2014/main" id="{D13676F3-F1EB-4B5E-846B-ABFD11D927CF}"/>
              </a:ext>
            </a:extLst>
          </p:cNvPr>
          <p:cNvGrpSpPr/>
          <p:nvPr/>
        </p:nvGrpSpPr>
        <p:grpSpPr>
          <a:xfrm>
            <a:off x="5418710" y="2666441"/>
            <a:ext cx="1039887" cy="818347"/>
            <a:chOff x="5253181" y="2408889"/>
            <a:chExt cx="1039887" cy="818347"/>
          </a:xfrm>
          <a:solidFill>
            <a:srgbClr val="92D050"/>
          </a:solidFill>
        </p:grpSpPr>
        <p:sp>
          <p:nvSpPr>
            <p:cNvPr id="95" name="Hexagon 94">
              <a:extLst>
                <a:ext uri="{FF2B5EF4-FFF2-40B4-BE49-F238E27FC236}">
                  <a16:creationId xmlns:a16="http://schemas.microsoft.com/office/drawing/2014/main" id="{45FE59E6-8F43-40E8-9C54-5B5D7A0B42C6}"/>
                </a:ext>
              </a:extLst>
            </p:cNvPr>
            <p:cNvSpPr/>
            <p:nvPr/>
          </p:nvSpPr>
          <p:spPr bwMode="auto">
            <a:xfrm>
              <a:off x="5331603" y="2408889"/>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96" name="Hexagon 95">
              <a:extLst>
                <a:ext uri="{FF2B5EF4-FFF2-40B4-BE49-F238E27FC236}">
                  <a16:creationId xmlns:a16="http://schemas.microsoft.com/office/drawing/2014/main" id="{755BA59C-6809-452E-8935-3B2C83FF50BE}"/>
                </a:ext>
              </a:extLst>
            </p:cNvPr>
            <p:cNvSpPr/>
            <p:nvPr/>
          </p:nvSpPr>
          <p:spPr bwMode="auto">
            <a:xfrm>
              <a:off x="5253181" y="2422821"/>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solidFill>
                    <a:srgbClr val="191919"/>
                  </a:solidFill>
                  <a:latin typeface="IBM Plex Sans" panose="020B0503050203000203" pitchFamily="34" charset="77"/>
                </a:rPr>
                <a:t>NLP Service</a:t>
              </a:r>
              <a:endParaRPr kumimoji="0" lang="en-IN" sz="900" b="0" i="0" u="none" strike="noStrike" cap="none" normalizeH="0" baseline="0" dirty="0">
                <a:ln>
                  <a:noFill/>
                </a:ln>
                <a:solidFill>
                  <a:srgbClr val="191919"/>
                </a:solidFill>
                <a:effectLst/>
                <a:latin typeface="IBM Plex Sans" panose="020B0503050203000203" pitchFamily="34" charset="77"/>
              </a:endParaRPr>
            </a:p>
          </p:txBody>
        </p:sp>
      </p:grpSp>
      <p:grpSp>
        <p:nvGrpSpPr>
          <p:cNvPr id="98" name="Group 97">
            <a:extLst>
              <a:ext uri="{FF2B5EF4-FFF2-40B4-BE49-F238E27FC236}">
                <a16:creationId xmlns:a16="http://schemas.microsoft.com/office/drawing/2014/main" id="{638A618E-1001-4E6B-AC3D-CF54EE8276A2}"/>
              </a:ext>
            </a:extLst>
          </p:cNvPr>
          <p:cNvGrpSpPr/>
          <p:nvPr/>
        </p:nvGrpSpPr>
        <p:grpSpPr>
          <a:xfrm>
            <a:off x="164130" y="788267"/>
            <a:ext cx="914400" cy="1043762"/>
            <a:chOff x="164130" y="788267"/>
            <a:chExt cx="914400" cy="1043762"/>
          </a:xfrm>
        </p:grpSpPr>
        <p:pic>
          <p:nvPicPr>
            <p:cNvPr id="29" name="Graphic 28" descr="Citizen">
              <a:extLst>
                <a:ext uri="{FF2B5EF4-FFF2-40B4-BE49-F238E27FC236}">
                  <a16:creationId xmlns:a16="http://schemas.microsoft.com/office/drawing/2014/main" id="{89C0B9CA-FDE5-4A9A-96F7-06A1A70A60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130" y="788267"/>
              <a:ext cx="914400" cy="914400"/>
            </a:xfrm>
            <a:prstGeom prst="rect">
              <a:avLst/>
            </a:prstGeom>
          </p:spPr>
        </p:pic>
        <p:sp>
          <p:nvSpPr>
            <p:cNvPr id="97" name="TextBox 96">
              <a:extLst>
                <a:ext uri="{FF2B5EF4-FFF2-40B4-BE49-F238E27FC236}">
                  <a16:creationId xmlns:a16="http://schemas.microsoft.com/office/drawing/2014/main" id="{FB4EC127-35F8-440C-98DD-647BED0E4663}"/>
                </a:ext>
              </a:extLst>
            </p:cNvPr>
            <p:cNvSpPr txBox="1"/>
            <p:nvPr/>
          </p:nvSpPr>
          <p:spPr>
            <a:xfrm>
              <a:off x="361580" y="1631974"/>
              <a:ext cx="565350" cy="200055"/>
            </a:xfrm>
            <a:prstGeom prst="rect">
              <a:avLst/>
            </a:prstGeom>
            <a:noFill/>
          </p:spPr>
          <p:txBody>
            <a:bodyPr wrap="square" rtlCol="0">
              <a:spAutoFit/>
            </a:bodyPr>
            <a:lstStyle/>
            <a:p>
              <a:pPr algn="l"/>
              <a:r>
                <a:rPr lang="en-US" sz="700" dirty="0">
                  <a:solidFill>
                    <a:schemeClr val="bg1"/>
                  </a:solidFill>
                  <a:latin typeface="IBM Plex Sans" charset="0"/>
                  <a:ea typeface="IBM Plex Sans" charset="0"/>
                  <a:cs typeface="IBM Plex Sans" charset="0"/>
                </a:rPr>
                <a:t>Citizens</a:t>
              </a:r>
              <a:endParaRPr lang="en-IN" sz="700" dirty="0">
                <a:solidFill>
                  <a:schemeClr val="bg1"/>
                </a:solidFill>
                <a:latin typeface="IBM Plex Sans" charset="0"/>
                <a:ea typeface="IBM Plex Sans" charset="0"/>
                <a:cs typeface="IBM Plex Sans" charset="0"/>
              </a:endParaRPr>
            </a:p>
          </p:txBody>
        </p:sp>
      </p:grpSp>
      <p:grpSp>
        <p:nvGrpSpPr>
          <p:cNvPr id="100" name="Group 99">
            <a:extLst>
              <a:ext uri="{FF2B5EF4-FFF2-40B4-BE49-F238E27FC236}">
                <a16:creationId xmlns:a16="http://schemas.microsoft.com/office/drawing/2014/main" id="{EB47F21B-7740-4ACD-AC90-D385B8D486E1}"/>
              </a:ext>
            </a:extLst>
          </p:cNvPr>
          <p:cNvGrpSpPr/>
          <p:nvPr/>
        </p:nvGrpSpPr>
        <p:grpSpPr>
          <a:xfrm>
            <a:off x="88501" y="2041693"/>
            <a:ext cx="1120945" cy="951038"/>
            <a:chOff x="88501" y="2041693"/>
            <a:chExt cx="1120945" cy="951038"/>
          </a:xfrm>
        </p:grpSpPr>
        <p:pic>
          <p:nvPicPr>
            <p:cNvPr id="31" name="Graphic 30" descr="Doctor">
              <a:extLst>
                <a:ext uri="{FF2B5EF4-FFF2-40B4-BE49-F238E27FC236}">
                  <a16:creationId xmlns:a16="http://schemas.microsoft.com/office/drawing/2014/main" id="{1E2E3401-0C7E-440F-AA79-BCC3AE70E6F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4130" y="2041693"/>
              <a:ext cx="914400" cy="914400"/>
            </a:xfrm>
            <a:prstGeom prst="rect">
              <a:avLst/>
            </a:prstGeom>
          </p:spPr>
        </p:pic>
        <p:sp>
          <p:nvSpPr>
            <p:cNvPr id="99" name="TextBox 98">
              <a:extLst>
                <a:ext uri="{FF2B5EF4-FFF2-40B4-BE49-F238E27FC236}">
                  <a16:creationId xmlns:a16="http://schemas.microsoft.com/office/drawing/2014/main" id="{1EEB41DF-C4A6-4AE6-9356-A8A9CA13CE17}"/>
                </a:ext>
              </a:extLst>
            </p:cNvPr>
            <p:cNvSpPr txBox="1"/>
            <p:nvPr/>
          </p:nvSpPr>
          <p:spPr>
            <a:xfrm>
              <a:off x="88501" y="2792676"/>
              <a:ext cx="1120945" cy="200055"/>
            </a:xfrm>
            <a:prstGeom prst="rect">
              <a:avLst/>
            </a:prstGeom>
            <a:noFill/>
          </p:spPr>
          <p:txBody>
            <a:bodyPr wrap="square" rtlCol="0">
              <a:spAutoFit/>
            </a:bodyPr>
            <a:lstStyle/>
            <a:p>
              <a:pPr algn="l"/>
              <a:r>
                <a:rPr lang="en-US" sz="700" dirty="0">
                  <a:solidFill>
                    <a:schemeClr val="bg1"/>
                  </a:solidFill>
                  <a:latin typeface="IBM Plex Sans" charset="0"/>
                  <a:ea typeface="IBM Plex Sans" charset="0"/>
                  <a:cs typeface="IBM Plex Sans" charset="0"/>
                </a:rPr>
                <a:t>Medical Practitioners</a:t>
              </a:r>
              <a:endParaRPr lang="en-IN" sz="700" dirty="0">
                <a:solidFill>
                  <a:schemeClr val="bg1"/>
                </a:solidFill>
                <a:latin typeface="IBM Plex Sans" charset="0"/>
                <a:ea typeface="IBM Plex Sans" charset="0"/>
                <a:cs typeface="IBM Plex Sans" charset="0"/>
              </a:endParaRPr>
            </a:p>
          </p:txBody>
        </p:sp>
      </p:grpSp>
      <p:grpSp>
        <p:nvGrpSpPr>
          <p:cNvPr id="102" name="Group 101">
            <a:extLst>
              <a:ext uri="{FF2B5EF4-FFF2-40B4-BE49-F238E27FC236}">
                <a16:creationId xmlns:a16="http://schemas.microsoft.com/office/drawing/2014/main" id="{51498D2C-4156-4301-834B-AE1693BD35AC}"/>
              </a:ext>
            </a:extLst>
          </p:cNvPr>
          <p:cNvGrpSpPr/>
          <p:nvPr/>
        </p:nvGrpSpPr>
        <p:grpSpPr>
          <a:xfrm>
            <a:off x="210312" y="3554768"/>
            <a:ext cx="914400" cy="1052418"/>
            <a:chOff x="210312" y="3554768"/>
            <a:chExt cx="914400" cy="1052418"/>
          </a:xfrm>
        </p:grpSpPr>
        <p:pic>
          <p:nvPicPr>
            <p:cNvPr id="35" name="Graphic 34" descr="Group of people">
              <a:extLst>
                <a:ext uri="{FF2B5EF4-FFF2-40B4-BE49-F238E27FC236}">
                  <a16:creationId xmlns:a16="http://schemas.microsoft.com/office/drawing/2014/main" id="{B9D2EE54-51A8-4195-895F-7E97A10F67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0312" y="3554768"/>
              <a:ext cx="914400" cy="914400"/>
            </a:xfrm>
            <a:prstGeom prst="rect">
              <a:avLst/>
            </a:prstGeom>
          </p:spPr>
        </p:pic>
        <p:sp>
          <p:nvSpPr>
            <p:cNvPr id="101" name="TextBox 100">
              <a:extLst>
                <a:ext uri="{FF2B5EF4-FFF2-40B4-BE49-F238E27FC236}">
                  <a16:creationId xmlns:a16="http://schemas.microsoft.com/office/drawing/2014/main" id="{F7E4F635-CCC7-4941-BB71-A636B9C0A57C}"/>
                </a:ext>
              </a:extLst>
            </p:cNvPr>
            <p:cNvSpPr txBox="1"/>
            <p:nvPr/>
          </p:nvSpPr>
          <p:spPr>
            <a:xfrm>
              <a:off x="336167" y="4407131"/>
              <a:ext cx="718198" cy="200055"/>
            </a:xfrm>
            <a:prstGeom prst="rect">
              <a:avLst/>
            </a:prstGeom>
            <a:noFill/>
          </p:spPr>
          <p:txBody>
            <a:bodyPr wrap="square" rtlCol="0">
              <a:spAutoFit/>
            </a:bodyPr>
            <a:lstStyle/>
            <a:p>
              <a:pPr algn="l"/>
              <a:r>
                <a:rPr lang="en-US" sz="700" dirty="0">
                  <a:solidFill>
                    <a:schemeClr val="bg1"/>
                  </a:solidFill>
                  <a:latin typeface="IBM Plex Sans" charset="0"/>
                  <a:ea typeface="IBM Plex Sans" charset="0"/>
                  <a:cs typeface="IBM Plex Sans" charset="0"/>
                </a:rPr>
                <a:t>Government</a:t>
              </a:r>
              <a:endParaRPr lang="en-IN" sz="700" dirty="0">
                <a:solidFill>
                  <a:schemeClr val="bg1"/>
                </a:solidFill>
                <a:latin typeface="IBM Plex Sans" charset="0"/>
                <a:ea typeface="IBM Plex Sans" charset="0"/>
                <a:cs typeface="IBM Plex Sans" charset="0"/>
              </a:endParaRPr>
            </a:p>
          </p:txBody>
        </p:sp>
      </p:grpSp>
      <p:sp>
        <p:nvSpPr>
          <p:cNvPr id="2" name="TextBox 1">
            <a:extLst>
              <a:ext uri="{FF2B5EF4-FFF2-40B4-BE49-F238E27FC236}">
                <a16:creationId xmlns:a16="http://schemas.microsoft.com/office/drawing/2014/main" id="{1328C2C2-E475-4C3B-B78C-FEAFE5920072}"/>
              </a:ext>
            </a:extLst>
          </p:cNvPr>
          <p:cNvSpPr txBox="1"/>
          <p:nvPr/>
        </p:nvSpPr>
        <p:spPr>
          <a:xfrm>
            <a:off x="6548965" y="265864"/>
            <a:ext cx="1100001" cy="523220"/>
          </a:xfrm>
          <a:prstGeom prst="rect">
            <a:avLst/>
          </a:prstGeom>
          <a:noFill/>
        </p:spPr>
        <p:txBody>
          <a:bodyPr wrap="square" rtlCol="0">
            <a:spAutoFit/>
          </a:bodyPr>
          <a:lstStyle/>
          <a:p>
            <a:pPr algn="ctr"/>
            <a:r>
              <a:rPr lang="en-US" sz="1400" dirty="0">
                <a:latin typeface="IBM Plex Sans" charset="0"/>
                <a:ea typeface="IBM Plex Sans" charset="0"/>
                <a:cs typeface="IBM Plex Sans" charset="0"/>
              </a:rPr>
              <a:t>IBM Cloud </a:t>
            </a:r>
          </a:p>
          <a:p>
            <a:pPr algn="ctr"/>
            <a:r>
              <a:rPr lang="en-US" sz="1400" dirty="0">
                <a:latin typeface="IBM Plex Sans" charset="0"/>
                <a:ea typeface="IBM Plex Sans" charset="0"/>
                <a:cs typeface="IBM Plex Sans" charset="0"/>
              </a:rPr>
              <a:t>Platform</a:t>
            </a:r>
            <a:endParaRPr lang="en-IN" sz="1400" dirty="0">
              <a:latin typeface="IBM Plex Sans" charset="0"/>
              <a:ea typeface="IBM Plex Sans" charset="0"/>
              <a:cs typeface="IBM Plex Sans" charset="0"/>
            </a:endParaRPr>
          </a:p>
        </p:txBody>
      </p:sp>
      <p:pic>
        <p:nvPicPr>
          <p:cNvPr id="61" name="Graphic 60" descr="Key">
            <a:extLst>
              <a:ext uri="{FF2B5EF4-FFF2-40B4-BE49-F238E27FC236}">
                <a16:creationId xmlns:a16="http://schemas.microsoft.com/office/drawing/2014/main" id="{AEBEF930-4F84-4415-A792-0E095A7B059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09698" y="1879781"/>
            <a:ext cx="515159" cy="515159"/>
          </a:xfrm>
          <a:prstGeom prst="rect">
            <a:avLst/>
          </a:prstGeom>
        </p:spPr>
      </p:pic>
      <p:grpSp>
        <p:nvGrpSpPr>
          <p:cNvPr id="64" name="Group 63">
            <a:extLst>
              <a:ext uri="{FF2B5EF4-FFF2-40B4-BE49-F238E27FC236}">
                <a16:creationId xmlns:a16="http://schemas.microsoft.com/office/drawing/2014/main" id="{2CA79F07-B478-40C0-8137-B685346C7060}"/>
              </a:ext>
            </a:extLst>
          </p:cNvPr>
          <p:cNvGrpSpPr/>
          <p:nvPr/>
        </p:nvGrpSpPr>
        <p:grpSpPr>
          <a:xfrm>
            <a:off x="4334067" y="2692815"/>
            <a:ext cx="1039887" cy="818347"/>
            <a:chOff x="5253181" y="2408889"/>
            <a:chExt cx="1039887" cy="818347"/>
          </a:xfrm>
          <a:solidFill>
            <a:srgbClr val="92D050"/>
          </a:solidFill>
        </p:grpSpPr>
        <p:sp>
          <p:nvSpPr>
            <p:cNvPr id="65" name="Hexagon 64">
              <a:extLst>
                <a:ext uri="{FF2B5EF4-FFF2-40B4-BE49-F238E27FC236}">
                  <a16:creationId xmlns:a16="http://schemas.microsoft.com/office/drawing/2014/main" id="{0FF342C0-3E67-4721-97CB-71E5041C677D}"/>
                </a:ext>
              </a:extLst>
            </p:cNvPr>
            <p:cNvSpPr/>
            <p:nvPr/>
          </p:nvSpPr>
          <p:spPr bwMode="auto">
            <a:xfrm>
              <a:off x="5331603" y="2408889"/>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68" name="Hexagon 67">
              <a:extLst>
                <a:ext uri="{FF2B5EF4-FFF2-40B4-BE49-F238E27FC236}">
                  <a16:creationId xmlns:a16="http://schemas.microsoft.com/office/drawing/2014/main" id="{7268EB3D-7A38-4211-9402-F452C0FF1B97}"/>
                </a:ext>
              </a:extLst>
            </p:cNvPr>
            <p:cNvSpPr/>
            <p:nvPr/>
          </p:nvSpPr>
          <p:spPr bwMode="auto">
            <a:xfrm>
              <a:off x="5253181" y="2422821"/>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solidFill>
                    <a:srgbClr val="191919"/>
                  </a:solidFill>
                  <a:latin typeface="IBM Plex Sans" panose="020B0503050203000203" pitchFamily="34" charset="77"/>
                </a:rPr>
                <a:t>IBM Key Management Service</a:t>
              </a:r>
              <a:endParaRPr kumimoji="0" lang="en-IN" sz="900" b="0" i="0" u="none" strike="noStrike" cap="none" normalizeH="0" baseline="0" dirty="0">
                <a:ln>
                  <a:noFill/>
                </a:ln>
                <a:solidFill>
                  <a:srgbClr val="191919"/>
                </a:solidFill>
                <a:effectLst/>
                <a:latin typeface="IBM Plex Sans" panose="020B0503050203000203" pitchFamily="34" charset="77"/>
              </a:endParaRPr>
            </a:p>
          </p:txBody>
        </p:sp>
      </p:grpSp>
    </p:spTree>
    <p:extLst>
      <p:ext uri="{BB962C8B-B14F-4D97-AF65-F5344CB8AC3E}">
        <p14:creationId xmlns:p14="http://schemas.microsoft.com/office/powerpoint/2010/main" val="1161626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F8696-2BF1-4DB7-AE2E-FAA6CACAAF72}"/>
              </a:ext>
            </a:extLst>
          </p:cNvPr>
          <p:cNvSpPr>
            <a:spLocks noGrp="1"/>
          </p:cNvSpPr>
          <p:nvPr>
            <p:ph type="title"/>
          </p:nvPr>
        </p:nvSpPr>
        <p:spPr/>
        <p:txBody>
          <a:bodyPr/>
          <a:lstStyle/>
          <a:p>
            <a:r>
              <a:rPr lang="en-US" dirty="0"/>
              <a:t>Services used for solution</a:t>
            </a:r>
            <a:endParaRPr lang="en-IN" dirty="0"/>
          </a:p>
        </p:txBody>
      </p:sp>
      <p:sp>
        <p:nvSpPr>
          <p:cNvPr id="3" name="Text Placeholder 2">
            <a:extLst>
              <a:ext uri="{FF2B5EF4-FFF2-40B4-BE49-F238E27FC236}">
                <a16:creationId xmlns:a16="http://schemas.microsoft.com/office/drawing/2014/main" id="{D2D78478-7D93-42A4-929E-BE4564E92937}"/>
              </a:ext>
            </a:extLst>
          </p:cNvPr>
          <p:cNvSpPr>
            <a:spLocks noGrp="1"/>
          </p:cNvSpPr>
          <p:nvPr>
            <p:ph type="body" sz="quarter" idx="12"/>
          </p:nvPr>
        </p:nvSpPr>
        <p:spPr>
          <a:xfrm>
            <a:off x="219455" y="1289051"/>
            <a:ext cx="2893539" cy="3206750"/>
          </a:xfrm>
        </p:spPr>
        <p:txBody>
          <a:bodyPr/>
          <a:lstStyle/>
          <a:p>
            <a:r>
              <a:rPr lang="en-US" dirty="0"/>
              <a:t>IBM Cloud Platform &amp; Infrastructure services</a:t>
            </a:r>
          </a:p>
          <a:p>
            <a:pPr marL="171450" indent="-171450">
              <a:buFont typeface="Arial" panose="020B0604020202020204" pitchFamily="34" charset="0"/>
              <a:buChar char="•"/>
            </a:pPr>
            <a:r>
              <a:rPr lang="en-IN" sz="1100" dirty="0"/>
              <a:t>IBM Cloud for hosting infrastructure</a:t>
            </a:r>
          </a:p>
          <a:p>
            <a:pPr marL="171450" indent="-171450">
              <a:buFont typeface="Arial" panose="020B0604020202020204" pitchFamily="34" charset="0"/>
              <a:buChar char="•"/>
            </a:pPr>
            <a:r>
              <a:rPr lang="en-IN" sz="1100" dirty="0"/>
              <a:t>Red hat OpenShift Container Platform (OCP)</a:t>
            </a:r>
          </a:p>
          <a:p>
            <a:pPr marL="171450" indent="-171450">
              <a:buFont typeface="Arial" panose="020B0604020202020204" pitchFamily="34" charset="0"/>
              <a:buChar char="•"/>
            </a:pPr>
            <a:r>
              <a:rPr lang="en-IN" sz="1100" dirty="0"/>
              <a:t>IBM cloud DB</a:t>
            </a:r>
          </a:p>
          <a:p>
            <a:pPr marL="171450" indent="-171450">
              <a:buFont typeface="Arial" panose="020B0604020202020204" pitchFamily="34" charset="0"/>
              <a:buChar char="•"/>
            </a:pPr>
            <a:r>
              <a:rPr lang="en-IN" sz="1100" dirty="0"/>
              <a:t>IBM Cloud </a:t>
            </a:r>
            <a:r>
              <a:rPr lang="en-IN" sz="1100" dirty="0" err="1"/>
              <a:t>Paks</a:t>
            </a:r>
            <a:endParaRPr lang="en-IN" sz="1100" dirty="0"/>
          </a:p>
          <a:p>
            <a:pPr marL="171450" indent="-171450">
              <a:buFont typeface="Arial" panose="020B0604020202020204" pitchFamily="34" charset="0"/>
              <a:buChar char="•"/>
            </a:pPr>
            <a:r>
              <a:rPr lang="en-IN" sz="1100" dirty="0"/>
              <a:t>IBM Key Managers (Key Protect, SKLM)</a:t>
            </a:r>
          </a:p>
        </p:txBody>
      </p:sp>
      <p:sp>
        <p:nvSpPr>
          <p:cNvPr id="5" name="Text Placeholder 4">
            <a:extLst>
              <a:ext uri="{FF2B5EF4-FFF2-40B4-BE49-F238E27FC236}">
                <a16:creationId xmlns:a16="http://schemas.microsoft.com/office/drawing/2014/main" id="{5F263EA5-6A35-4128-857D-269E89B09C17}"/>
              </a:ext>
            </a:extLst>
          </p:cNvPr>
          <p:cNvSpPr>
            <a:spLocks noGrp="1"/>
          </p:cNvSpPr>
          <p:nvPr>
            <p:ph type="body" sz="quarter" idx="14"/>
          </p:nvPr>
        </p:nvSpPr>
        <p:spPr>
          <a:xfrm>
            <a:off x="4821712" y="1289051"/>
            <a:ext cx="2803712" cy="3206750"/>
          </a:xfrm>
        </p:spPr>
        <p:txBody>
          <a:bodyPr/>
          <a:lstStyle/>
          <a:p>
            <a:r>
              <a:rPr lang="en-US" dirty="0"/>
              <a:t>Other Services</a:t>
            </a:r>
          </a:p>
          <a:p>
            <a:pPr marL="171450" indent="-171450">
              <a:buFont typeface="Arial" panose="020B0604020202020204" pitchFamily="34" charset="0"/>
              <a:buChar char="•"/>
            </a:pPr>
            <a:r>
              <a:rPr lang="en-IN" sz="1200" dirty="0"/>
              <a:t>IBM Watson health</a:t>
            </a:r>
          </a:p>
          <a:p>
            <a:pPr marL="171450" indent="-171450">
              <a:buFont typeface="Arial" panose="020B0604020202020204" pitchFamily="34" charset="0"/>
              <a:buChar char="•"/>
            </a:pPr>
            <a:r>
              <a:rPr lang="en-IN" sz="1200" dirty="0"/>
              <a:t>IBM Annotator Service for Clinical data </a:t>
            </a:r>
          </a:p>
          <a:p>
            <a:pPr marL="171450" indent="-171450">
              <a:buFont typeface="Arial" panose="020B0604020202020204" pitchFamily="34" charset="0"/>
              <a:buChar char="•"/>
            </a:pPr>
            <a:r>
              <a:rPr lang="en-IN" sz="1200" dirty="0"/>
              <a:t>Watson machine learning</a:t>
            </a:r>
          </a:p>
          <a:p>
            <a:pPr marL="171450" indent="-171450">
              <a:buFont typeface="Arial" panose="020B0604020202020204" pitchFamily="34" charset="0"/>
              <a:buChar char="•"/>
            </a:pPr>
            <a:r>
              <a:rPr lang="en-IN" sz="1200" dirty="0"/>
              <a:t>IBM NLP processor</a:t>
            </a:r>
          </a:p>
          <a:p>
            <a:pPr marL="171450" indent="-171450">
              <a:buFont typeface="Arial" panose="020B0604020202020204" pitchFamily="34" charset="0"/>
              <a:buChar char="•"/>
            </a:pPr>
            <a:r>
              <a:rPr lang="en-IN" sz="1200" dirty="0"/>
              <a:t>IBM Risk Management (DRM) Dashboard</a:t>
            </a:r>
          </a:p>
          <a:p>
            <a:pPr marL="171450" indent="-171450">
              <a:buFont typeface="Arial" panose="020B0604020202020204" pitchFamily="34" charset="0"/>
              <a:buChar char="•"/>
            </a:pPr>
            <a:r>
              <a:rPr lang="en-IN" sz="1200" dirty="0"/>
              <a:t>Watson Speech to Text Service</a:t>
            </a:r>
          </a:p>
          <a:p>
            <a:pPr marL="171450" indent="-171450">
              <a:buFont typeface="Arial" panose="020B0604020202020204" pitchFamily="34" charset="0"/>
              <a:buChar char="•"/>
            </a:pPr>
            <a:endParaRPr lang="en-IN" sz="1200" dirty="0"/>
          </a:p>
          <a:p>
            <a:endParaRPr lang="en-IN" dirty="0"/>
          </a:p>
        </p:txBody>
      </p:sp>
      <p:sp>
        <p:nvSpPr>
          <p:cNvPr id="7" name="Footer Placeholder 6">
            <a:extLst>
              <a:ext uri="{FF2B5EF4-FFF2-40B4-BE49-F238E27FC236}">
                <a16:creationId xmlns:a16="http://schemas.microsoft.com/office/drawing/2014/main" id="{26AE4292-859F-4077-8B0D-B6873E859790}"/>
              </a:ext>
            </a:extLst>
          </p:cNvPr>
          <p:cNvSpPr>
            <a:spLocks noGrp="1"/>
          </p:cNvSpPr>
          <p:nvPr>
            <p:ph type="ftr" sz="quarter" idx="16"/>
          </p:nvPr>
        </p:nvSpPr>
        <p:spPr/>
        <p:txBody>
          <a:body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4AB744ED-C74E-4ABE-A873-C9E11BA43449}"/>
              </a:ext>
            </a:extLst>
          </p:cNvPr>
          <p:cNvSpPr>
            <a:spLocks noGrp="1"/>
          </p:cNvSpPr>
          <p:nvPr>
            <p:ph type="sldNum" sz="quarter" idx="17"/>
          </p:nvPr>
        </p:nvSpPr>
        <p:spPr/>
        <p:txBody>
          <a:bodyPr/>
          <a:lstStyle/>
          <a:p>
            <a:fld id="{59395FB3-9C97-154F-86B2-7E381B951268}" type="slidenum">
              <a:rPr lang="en-US" smtClean="0"/>
              <a:pPr/>
              <a:t>9</a:t>
            </a:fld>
            <a:endParaRPr lang="en-US" dirty="0"/>
          </a:p>
        </p:txBody>
      </p:sp>
    </p:spTree>
    <p:extLst>
      <p:ext uri="{BB962C8B-B14F-4D97-AF65-F5344CB8AC3E}">
        <p14:creationId xmlns:p14="http://schemas.microsoft.com/office/powerpoint/2010/main" val="934809633"/>
      </p:ext>
    </p:extLst>
  </p:cSld>
  <p:clrMapOvr>
    <a:masterClrMapping/>
  </p:clrMapOvr>
</p:sld>
</file>

<file path=ppt/theme/theme1.xml><?xml version="1.0" encoding="utf-8"?>
<a:theme xmlns:a="http://schemas.openxmlformats.org/drawingml/2006/main" name="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1_Plex.potx" id="{78C34133-F5FD-4C23-9768-C4AB873F9B84}" vid="{8E0E964C-513D-4EAC-82E8-1E26EEB7CB05}"/>
    </a:ext>
  </a:extLst>
</a:theme>
</file>

<file path=ppt/theme/theme2.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750</TotalTime>
  <Words>1285</Words>
  <Application>Microsoft Office PowerPoint</Application>
  <PresentationFormat>On-screen Show (16:9)</PresentationFormat>
  <Paragraphs>221</Paragraphs>
  <Slides>17</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.AppleSystemUIFont</vt:lpstr>
      <vt:lpstr>Arial</vt:lpstr>
      <vt:lpstr>HelvNeue Light for IBM</vt:lpstr>
      <vt:lpstr>IBM Plex Sans</vt:lpstr>
      <vt:lpstr>IBM Plex Sans ExtraLight</vt:lpstr>
      <vt:lpstr>IBM Plex Sans Light</vt:lpstr>
      <vt:lpstr>IBMPlexSans</vt:lpstr>
      <vt:lpstr>System Font Regular</vt:lpstr>
      <vt:lpstr>Wingdings</vt:lpstr>
      <vt:lpstr>IBM Security Master Template - Plex</vt:lpstr>
      <vt:lpstr>Call For Code 2020 Integrated Healthcare system (IHS) — Vinod Valecha, Developer, Cloud Pak System – Security &amp; Compliance Sanjay Panchal, Chief Programmar, SKLM Chintan Thaker, Dev Lead, SKLM Rinkesh Bansal, Dev &amp; Release Manager, SKLM &amp; GDE Pooja Rundwal, Test Manager, iDRM</vt:lpstr>
      <vt:lpstr>Access to proper Medical care is everyone’s birth right !!!</vt:lpstr>
      <vt:lpstr>Problem Statement</vt:lpstr>
      <vt:lpstr>Solution</vt:lpstr>
      <vt:lpstr>Usecases</vt:lpstr>
      <vt:lpstr>Innovation in Solution</vt:lpstr>
      <vt:lpstr>High level Architecture</vt:lpstr>
      <vt:lpstr>Component Architecture</vt:lpstr>
      <vt:lpstr>Services used for solution</vt:lpstr>
      <vt:lpstr>Benefits</vt:lpstr>
      <vt:lpstr>Roadmap</vt:lpstr>
      <vt:lpstr>Demo</vt:lpstr>
      <vt:lpstr>Example of Usecase – Citizen’s context</vt:lpstr>
      <vt:lpstr>Example of Usecase – Medical Practitioner’s context  (Live Demo)</vt:lpstr>
      <vt:lpstr>Example of Usecase – Authorities context  (Live Demo)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Call For Code 2020 Integrated Healthcare system (IHS) —  Pooja Rundwal, Test Manager &amp; Architect, DRM Vinod Valecha, Developer, Cloud Pak System – Security &amp; Compliance Sanjay Panchal, Chief Programmar, SKLM Chintan Thaker, Dev Lead, SKLM Rinkesh Bansal, Dev &amp; Release Manager, SKLM &amp; GDE</dc:title>
  <dc:creator>Rinkesh Bansal</dc:creator>
  <cp:lastModifiedBy>Rinkesh Bansal</cp:lastModifiedBy>
  <cp:revision>144</cp:revision>
  <dcterms:created xsi:type="dcterms:W3CDTF">2020-06-09T14:16:57Z</dcterms:created>
  <dcterms:modified xsi:type="dcterms:W3CDTF">2020-06-12T05:21:10Z</dcterms:modified>
</cp:coreProperties>
</file>